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26"/>
  </p:notesMasterIdLst>
  <p:sldIdLst>
    <p:sldId id="350" r:id="rId3"/>
    <p:sldId id="299" r:id="rId4"/>
    <p:sldId id="326" r:id="rId5"/>
    <p:sldId id="328" r:id="rId6"/>
    <p:sldId id="331" r:id="rId7"/>
    <p:sldId id="330" r:id="rId8"/>
    <p:sldId id="332" r:id="rId9"/>
    <p:sldId id="333" r:id="rId10"/>
    <p:sldId id="334" r:id="rId11"/>
    <p:sldId id="335" r:id="rId12"/>
    <p:sldId id="348" r:id="rId13"/>
    <p:sldId id="342" r:id="rId14"/>
    <p:sldId id="346" r:id="rId15"/>
    <p:sldId id="347" r:id="rId16"/>
    <p:sldId id="343" r:id="rId17"/>
    <p:sldId id="344" r:id="rId18"/>
    <p:sldId id="345" r:id="rId19"/>
    <p:sldId id="349" r:id="rId20"/>
    <p:sldId id="339" r:id="rId21"/>
    <p:sldId id="340" r:id="rId22"/>
    <p:sldId id="341" r:id="rId23"/>
    <p:sldId id="313" r:id="rId24"/>
    <p:sldId id="31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extLst>
      <p:ext uri="{19B8F6BF-5375-455C-9EA6-DF929625EA0E}">
        <p15:presenceInfo xmlns:p15="http://schemas.microsoft.com/office/powerpoint/2012/main" userId="959e92c93256f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353F-98EC-4761-B9F9-3B70566C5964}" v="90" dt="2023-10-08T17:01:07.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3" autoAdjust="0"/>
    <p:restoredTop sz="95878" autoAdjust="0"/>
  </p:normalViewPr>
  <p:slideViewPr>
    <p:cSldViewPr snapToGrid="0">
      <p:cViewPr varScale="1">
        <p:scale>
          <a:sx n="78" d="100"/>
          <a:sy n="78" d="100"/>
        </p:scale>
        <p:origin x="485" y="72"/>
      </p:cViewPr>
      <p:guideLst>
        <p:guide orient="horz" pos="2160"/>
        <p:guide pos="3840"/>
      </p:guideLst>
    </p:cSldViewPr>
  </p:slideViewPr>
  <p:outlineViewPr>
    <p:cViewPr>
      <p:scale>
        <a:sx n="33" d="100"/>
        <a:sy n="33" d="100"/>
      </p:scale>
      <p:origin x="0" y="-48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 PATEL" userId="8d9ce2c35ea19a65" providerId="LiveId" clId="{106C353F-98EC-4761-B9F9-3B70566C5964}"/>
    <pc:docChg chg="undo custSel modSld sldOrd">
      <pc:chgData name="MAHI PATEL" userId="8d9ce2c35ea19a65" providerId="LiveId" clId="{106C353F-98EC-4761-B9F9-3B70566C5964}" dt="2023-10-08T17:01:11.604" v="345" actId="1076"/>
      <pc:docMkLst>
        <pc:docMk/>
      </pc:docMkLst>
      <pc:sldChg chg="modSp mod">
        <pc:chgData name="MAHI PATEL" userId="8d9ce2c35ea19a65" providerId="LiveId" clId="{106C353F-98EC-4761-B9F9-3B70566C5964}" dt="2023-10-08T16:22:01.926" v="7" actId="20577"/>
        <pc:sldMkLst>
          <pc:docMk/>
          <pc:sldMk cId="0" sldId="299"/>
        </pc:sldMkLst>
        <pc:spChg chg="mod">
          <ac:chgData name="MAHI PATEL" userId="8d9ce2c35ea19a65" providerId="LiveId" clId="{106C353F-98EC-4761-B9F9-3B70566C5964}" dt="2023-10-08T16:22:01.926" v="7" actId="20577"/>
          <ac:spMkLst>
            <pc:docMk/>
            <pc:sldMk cId="0" sldId="299"/>
            <ac:spMk id="3" creationId="{00000000-0000-0000-0000-000000000000}"/>
          </ac:spMkLst>
        </pc:spChg>
      </pc:sldChg>
      <pc:sldChg chg="modSp mod">
        <pc:chgData name="MAHI PATEL" userId="8d9ce2c35ea19a65" providerId="LiveId" clId="{106C353F-98EC-4761-B9F9-3B70566C5964}" dt="2023-10-08T16:23:46.125" v="77" actId="27636"/>
        <pc:sldMkLst>
          <pc:docMk/>
          <pc:sldMk cId="0" sldId="326"/>
        </pc:sldMkLst>
        <pc:spChg chg="mod">
          <ac:chgData name="MAHI PATEL" userId="8d9ce2c35ea19a65" providerId="LiveId" clId="{106C353F-98EC-4761-B9F9-3B70566C5964}" dt="2023-10-08T16:22:52.102" v="34" actId="255"/>
          <ac:spMkLst>
            <pc:docMk/>
            <pc:sldMk cId="0" sldId="326"/>
            <ac:spMk id="2" creationId="{00000000-0000-0000-0000-000000000000}"/>
          </ac:spMkLst>
        </pc:spChg>
        <pc:spChg chg="mod">
          <ac:chgData name="MAHI PATEL" userId="8d9ce2c35ea19a65" providerId="LiveId" clId="{106C353F-98EC-4761-B9F9-3B70566C5964}" dt="2023-10-08T16:23:46.125" v="77" actId="27636"/>
          <ac:spMkLst>
            <pc:docMk/>
            <pc:sldMk cId="0" sldId="326"/>
            <ac:spMk id="3" creationId="{00000000-0000-0000-0000-000000000000}"/>
          </ac:spMkLst>
        </pc:spChg>
      </pc:sldChg>
      <pc:sldChg chg="modSp mod">
        <pc:chgData name="MAHI PATEL" userId="8d9ce2c35ea19a65" providerId="LiveId" clId="{106C353F-98EC-4761-B9F9-3B70566C5964}" dt="2023-10-08T16:25:15.229" v="88" actId="27636"/>
        <pc:sldMkLst>
          <pc:docMk/>
          <pc:sldMk cId="0" sldId="328"/>
        </pc:sldMkLst>
        <pc:spChg chg="mod">
          <ac:chgData name="MAHI PATEL" userId="8d9ce2c35ea19a65" providerId="LiveId" clId="{106C353F-98EC-4761-B9F9-3B70566C5964}" dt="2023-10-08T16:25:15.229" v="88" actId="27636"/>
          <ac:spMkLst>
            <pc:docMk/>
            <pc:sldMk cId="0" sldId="328"/>
            <ac:spMk id="3" creationId="{00000000-0000-0000-0000-000000000000}"/>
          </ac:spMkLst>
        </pc:spChg>
      </pc:sldChg>
      <pc:sldChg chg="addSp delSp modSp mod modTransition delAnim modAnim">
        <pc:chgData name="MAHI PATEL" userId="8d9ce2c35ea19a65" providerId="LiveId" clId="{106C353F-98EC-4761-B9F9-3B70566C5964}" dt="2023-10-08T17:01:11.604" v="345" actId="1076"/>
        <pc:sldMkLst>
          <pc:docMk/>
          <pc:sldMk cId="0" sldId="330"/>
        </pc:sldMkLst>
        <pc:spChg chg="del mod">
          <ac:chgData name="MAHI PATEL" userId="8d9ce2c35ea19a65" providerId="LiveId" clId="{106C353F-98EC-4761-B9F9-3B70566C5964}" dt="2023-10-08T16:40:19.075" v="239"/>
          <ac:spMkLst>
            <pc:docMk/>
            <pc:sldMk cId="0" sldId="330"/>
            <ac:spMk id="3" creationId="{00000000-0000-0000-0000-000000000000}"/>
          </ac:spMkLst>
        </pc:spChg>
        <pc:spChg chg="add mod">
          <ac:chgData name="MAHI PATEL" userId="8d9ce2c35ea19a65" providerId="LiveId" clId="{106C353F-98EC-4761-B9F9-3B70566C5964}" dt="2023-10-08T17:01:07.522" v="344" actId="255"/>
          <ac:spMkLst>
            <pc:docMk/>
            <pc:sldMk cId="0" sldId="330"/>
            <ac:spMk id="9" creationId="{A3F99349-C0CA-D6A6-057A-4D2C1005868D}"/>
          </ac:spMkLst>
        </pc:spChg>
        <pc:picChg chg="add del mod">
          <ac:chgData name="MAHI PATEL" userId="8d9ce2c35ea19a65" providerId="LiveId" clId="{106C353F-98EC-4761-B9F9-3B70566C5964}" dt="2023-10-08T16:41:33.865" v="248" actId="478"/>
          <ac:picMkLst>
            <pc:docMk/>
            <pc:sldMk cId="0" sldId="330"/>
            <ac:picMk id="7" creationId="{98D70CC7-81F8-81EF-F01A-7E07159A8461}"/>
          </ac:picMkLst>
        </pc:picChg>
        <pc:picChg chg="add del mod">
          <ac:chgData name="MAHI PATEL" userId="8d9ce2c35ea19a65" providerId="LiveId" clId="{106C353F-98EC-4761-B9F9-3B70566C5964}" dt="2023-10-08T16:42:13.351" v="256" actId="478"/>
          <ac:picMkLst>
            <pc:docMk/>
            <pc:sldMk cId="0" sldId="330"/>
            <ac:picMk id="10" creationId="{35D5101B-CE82-AC77-554C-0A3FF9662586}"/>
          </ac:picMkLst>
        </pc:picChg>
        <pc:picChg chg="add mod">
          <ac:chgData name="MAHI PATEL" userId="8d9ce2c35ea19a65" providerId="LiveId" clId="{106C353F-98EC-4761-B9F9-3B70566C5964}" dt="2023-10-08T17:00:33.360" v="341" actId="14100"/>
          <ac:picMkLst>
            <pc:docMk/>
            <pc:sldMk cId="0" sldId="330"/>
            <ac:picMk id="11" creationId="{C7DB4DCC-D2B4-FD67-CEF9-3B1BD1E6C729}"/>
          </ac:picMkLst>
        </pc:picChg>
        <pc:picChg chg="add del mod">
          <ac:chgData name="MAHI PATEL" userId="8d9ce2c35ea19a65" providerId="LiveId" clId="{106C353F-98EC-4761-B9F9-3B70566C5964}" dt="2023-10-08T16:54:23.405" v="328" actId="478"/>
          <ac:picMkLst>
            <pc:docMk/>
            <pc:sldMk cId="0" sldId="330"/>
            <ac:picMk id="12" creationId="{03E2F991-1446-130D-34A0-17C7F9CE4532}"/>
          </ac:picMkLst>
        </pc:picChg>
        <pc:picChg chg="add mod">
          <ac:chgData name="MAHI PATEL" userId="8d9ce2c35ea19a65" providerId="LiveId" clId="{106C353F-98EC-4761-B9F9-3B70566C5964}" dt="2023-10-08T17:01:11.604" v="345" actId="1076"/>
          <ac:picMkLst>
            <pc:docMk/>
            <pc:sldMk cId="0" sldId="330"/>
            <ac:picMk id="13" creationId="{2E1ACCD8-2562-3707-1B22-AF07ABB11A0C}"/>
          </ac:picMkLst>
        </pc:picChg>
      </pc:sldChg>
      <pc:sldChg chg="addSp delSp modSp mod ord modAnim">
        <pc:chgData name="MAHI PATEL" userId="8d9ce2c35ea19a65" providerId="LiveId" clId="{106C353F-98EC-4761-B9F9-3B70566C5964}" dt="2023-10-08T16:36:42.763" v="237" actId="20577"/>
        <pc:sldMkLst>
          <pc:docMk/>
          <pc:sldMk cId="0" sldId="331"/>
        </pc:sldMkLst>
        <pc:spChg chg="add del mod">
          <ac:chgData name="MAHI PATEL" userId="8d9ce2c35ea19a65" providerId="LiveId" clId="{106C353F-98EC-4761-B9F9-3B70566C5964}" dt="2023-10-08T16:29:49.005" v="92"/>
          <ac:spMkLst>
            <pc:docMk/>
            <pc:sldMk cId="0" sldId="331"/>
            <ac:spMk id="3" creationId="{00000000-0000-0000-0000-000000000000}"/>
          </ac:spMkLst>
        </pc:spChg>
        <pc:spChg chg="add del mod">
          <ac:chgData name="MAHI PATEL" userId="8d9ce2c35ea19a65" providerId="LiveId" clId="{106C353F-98EC-4761-B9F9-3B70566C5964}" dt="2023-10-08T16:29:39.513" v="91"/>
          <ac:spMkLst>
            <pc:docMk/>
            <pc:sldMk cId="0" sldId="331"/>
            <ac:spMk id="7" creationId="{FA63838B-2324-A119-9324-D85ACD6F715A}"/>
          </ac:spMkLst>
        </pc:spChg>
        <pc:spChg chg="add del mod">
          <ac:chgData name="MAHI PATEL" userId="8d9ce2c35ea19a65" providerId="LiveId" clId="{106C353F-98EC-4761-B9F9-3B70566C5964}" dt="2023-10-08T16:29:51.167" v="93"/>
          <ac:spMkLst>
            <pc:docMk/>
            <pc:sldMk cId="0" sldId="331"/>
            <ac:spMk id="8" creationId="{1AFB33A6-8896-AFDF-6AE2-297C37CEF617}"/>
          </ac:spMkLst>
        </pc:spChg>
        <pc:spChg chg="add del mod">
          <ac:chgData name="MAHI PATEL" userId="8d9ce2c35ea19a65" providerId="LiveId" clId="{106C353F-98EC-4761-B9F9-3B70566C5964}" dt="2023-10-08T16:29:51.635" v="94"/>
          <ac:spMkLst>
            <pc:docMk/>
            <pc:sldMk cId="0" sldId="331"/>
            <ac:spMk id="9" creationId="{7B7520D6-A7F4-03CB-18AA-04C8006D5763}"/>
          </ac:spMkLst>
        </pc:spChg>
        <pc:spChg chg="add del mod">
          <ac:chgData name="MAHI PATEL" userId="8d9ce2c35ea19a65" providerId="LiveId" clId="{106C353F-98EC-4761-B9F9-3B70566C5964}" dt="2023-10-08T16:29:51.851" v="95"/>
          <ac:spMkLst>
            <pc:docMk/>
            <pc:sldMk cId="0" sldId="331"/>
            <ac:spMk id="10" creationId="{1A0DEDFE-92B4-6E8E-FD5C-CD922A4F508F}"/>
          </ac:spMkLst>
        </pc:spChg>
        <pc:spChg chg="add del mod">
          <ac:chgData name="MAHI PATEL" userId="8d9ce2c35ea19a65" providerId="LiveId" clId="{106C353F-98EC-4761-B9F9-3B70566C5964}" dt="2023-10-08T16:29:52.034" v="96"/>
          <ac:spMkLst>
            <pc:docMk/>
            <pc:sldMk cId="0" sldId="331"/>
            <ac:spMk id="11" creationId="{EC12AF09-C457-C35A-0CE3-9F8DA88CE80E}"/>
          </ac:spMkLst>
        </pc:spChg>
        <pc:spChg chg="add del mod">
          <ac:chgData name="MAHI PATEL" userId="8d9ce2c35ea19a65" providerId="LiveId" clId="{106C353F-98EC-4761-B9F9-3B70566C5964}" dt="2023-10-08T16:29:52.428" v="97"/>
          <ac:spMkLst>
            <pc:docMk/>
            <pc:sldMk cId="0" sldId="331"/>
            <ac:spMk id="12" creationId="{354D7418-82B8-6445-FB69-AE227BF4DC15}"/>
          </ac:spMkLst>
        </pc:spChg>
        <pc:spChg chg="add del mod">
          <ac:chgData name="MAHI PATEL" userId="8d9ce2c35ea19a65" providerId="LiveId" clId="{106C353F-98EC-4761-B9F9-3B70566C5964}" dt="2023-10-08T16:29:52.569" v="98"/>
          <ac:spMkLst>
            <pc:docMk/>
            <pc:sldMk cId="0" sldId="331"/>
            <ac:spMk id="13" creationId="{9C005AA6-5D99-555D-B2BB-0839073A421F}"/>
          </ac:spMkLst>
        </pc:spChg>
        <pc:spChg chg="add del mod">
          <ac:chgData name="MAHI PATEL" userId="8d9ce2c35ea19a65" providerId="LiveId" clId="{106C353F-98EC-4761-B9F9-3B70566C5964}" dt="2023-10-08T16:30:06.084" v="99"/>
          <ac:spMkLst>
            <pc:docMk/>
            <pc:sldMk cId="0" sldId="331"/>
            <ac:spMk id="14" creationId="{9134F8CD-5044-6509-C596-CF3C79F01DD0}"/>
          </ac:spMkLst>
        </pc:spChg>
        <pc:spChg chg="add del mod">
          <ac:chgData name="MAHI PATEL" userId="8d9ce2c35ea19a65" providerId="LiveId" clId="{106C353F-98EC-4761-B9F9-3B70566C5964}" dt="2023-10-08T16:30:10.391" v="100"/>
          <ac:spMkLst>
            <pc:docMk/>
            <pc:sldMk cId="0" sldId="331"/>
            <ac:spMk id="15" creationId="{C78077AA-F3C7-84FB-2440-85B745A71140}"/>
          </ac:spMkLst>
        </pc:spChg>
        <pc:spChg chg="add mod">
          <ac:chgData name="MAHI PATEL" userId="8d9ce2c35ea19a65" providerId="LiveId" clId="{106C353F-98EC-4761-B9F9-3B70566C5964}" dt="2023-10-08T16:36:42.763" v="237" actId="20577"/>
          <ac:spMkLst>
            <pc:docMk/>
            <pc:sldMk cId="0" sldId="331"/>
            <ac:spMk id="17" creationId="{C5D4CA24-522D-A210-83BE-E8C176739469}"/>
          </ac:spMkLst>
        </pc:spChg>
        <pc:spChg chg="add del mod">
          <ac:chgData name="MAHI PATEL" userId="8d9ce2c35ea19a65" providerId="LiveId" clId="{106C353F-98EC-4761-B9F9-3B70566C5964}" dt="2023-10-08T16:34:52.110" v="209" actId="33987"/>
          <ac:spMkLst>
            <pc:docMk/>
            <pc:sldMk cId="0" sldId="331"/>
            <ac:spMk id="18" creationId="{95282A36-28BB-E35D-1846-A38E8D5A5D22}"/>
          </ac:spMkLst>
        </pc:spChg>
        <pc:picChg chg="add mod">
          <ac:chgData name="MAHI PATEL" userId="8d9ce2c35ea19a65" providerId="LiveId" clId="{106C353F-98EC-4761-B9F9-3B70566C5964}" dt="2023-10-08T16:31:38.488" v="110" actId="14100"/>
          <ac:picMkLst>
            <pc:docMk/>
            <pc:sldMk cId="0" sldId="331"/>
            <ac:picMk id="16" creationId="{4F4F29D4-1B8B-B882-2ECA-4D20DAF673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7200" b="1">
                <a:solidFill>
                  <a:schemeClr val="bg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6704" y="5110609"/>
            <a:ext cx="12037454" cy="1137793"/>
          </a:xfrm>
        </p:spPr>
        <p:txBody>
          <a:bodyPr>
            <a:normAutofit/>
          </a:bodyPr>
          <a:lstStyle>
            <a:lvl1pPr marL="0" indent="0" algn="r" defTabSz="914400" rtl="0" eaLnBrk="1" latinLnBrk="0" hangingPunct="1">
              <a:lnSpc>
                <a:spcPct val="150000"/>
              </a:lnSpc>
              <a:spcBef>
                <a:spcPts val="600"/>
              </a:spcBef>
              <a:buNone/>
              <a:defRPr lang="en-US" sz="40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a:t>
            </a:r>
          </a:p>
        </p:txBody>
      </p:sp>
      <p:sp>
        <p:nvSpPr>
          <p:cNvPr id="4" name="Date Placeholder 3"/>
          <p:cNvSpPr>
            <a:spLocks noGrp="1"/>
          </p:cNvSpPr>
          <p:nvPr>
            <p:ph type="dt" sz="half" idx="10"/>
          </p:nvPr>
        </p:nvSpPr>
        <p:spPr/>
        <p:txBody>
          <a:bodyPr/>
          <a:lstStyle/>
          <a:p>
            <a:fld id="{C3DF7939-5452-4250-8935-5DCCC8B2C14D}" type="datetime3">
              <a:rPr lang="en-US" smtClean="0"/>
              <a:pPr/>
              <a:t>4 November 2023</a:t>
            </a:fld>
            <a:endParaRPr lang="en-US"/>
          </a:p>
        </p:txBody>
      </p:sp>
      <p:sp>
        <p:nvSpPr>
          <p:cNvPr id="5" name="Footer Placeholder 4"/>
          <p:cNvSpPr>
            <a:spLocks noGrp="1"/>
          </p:cNvSpPr>
          <p:nvPr>
            <p:ph type="ftr" sz="quarter" idx="11"/>
          </p:nvPr>
        </p:nvSpPr>
        <p:spPr/>
        <p:txBody>
          <a:bodyPr/>
          <a:lstStyle>
            <a:lvl1pPr>
              <a:defRPr i="1"/>
            </a:lvl1p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8E4F7-1D75-468B-9BB7-C605BFA3D5C7}" type="datetime3">
              <a:rPr lang="en-US" smtClean="0"/>
              <a:pPr/>
              <a:t>4 November 2023</a:t>
            </a:fld>
            <a:endParaRPr lang="en-US"/>
          </a:p>
        </p:txBody>
      </p:sp>
      <p:sp>
        <p:nvSpPr>
          <p:cNvPr id="3" name="Footer Placeholder 2"/>
          <p:cNvSpPr>
            <a:spLocks noGrp="1"/>
          </p:cNvSpPr>
          <p:nvPr>
            <p:ph type="ftr" sz="quarter" idx="11"/>
          </p:nvPr>
        </p:nvSpPr>
        <p:spPr/>
        <p:txBody>
          <a:bodyPr/>
          <a:lstStyle/>
          <a:p>
            <a:r>
              <a:rPr lang="en-US"/>
              <a:t>Department of Computer Science Engineering</a:t>
            </a:r>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DF04E-39E2-4C35-9B73-3950D79BF0D7}" type="datetime3">
              <a:rPr lang="en-US" smtClean="0"/>
              <a:pPr/>
              <a:t>4 November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Content Placeholder 9"/>
          <p:cNvSpPr>
            <a:spLocks noGrp="1"/>
          </p:cNvSpPr>
          <p:nvPr>
            <p:ph sz="quarter" idx="14"/>
          </p:nvPr>
        </p:nvSpPr>
        <p:spPr>
          <a:xfrm>
            <a:off x="5378824" y="987298"/>
            <a:ext cx="61722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193825"/>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3" name="Picture Placeholder 2"/>
          <p:cNvSpPr>
            <a:spLocks noGrp="1"/>
          </p:cNvSpPr>
          <p:nvPr>
            <p:ph type="pic" idx="1"/>
          </p:nvPr>
        </p:nvSpPr>
        <p:spPr>
          <a:xfrm>
            <a:off x="5384893"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7ACF9D9-00C9-48C3-9FA3-1B7ABE67068B}" type="datetime3">
              <a:rPr lang="en-US" smtClean="0"/>
              <a:pPr/>
              <a:t>4 November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316109538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Vertical Text Placeholder 2"/>
          <p:cNvSpPr>
            <a:spLocks noGrp="1"/>
          </p:cNvSpPr>
          <p:nvPr>
            <p:ph type="body" orient="vert" idx="1"/>
          </p:nvPr>
        </p:nvSpPr>
        <p:spPr>
          <a:xfrm>
            <a:off x="180304" y="1573306"/>
            <a:ext cx="11822806" cy="490476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E084F6-078B-44CE-81DE-A3B04F59F5F3}" type="datetime3">
              <a:rPr lang="en-US" smtClean="0"/>
              <a:pPr/>
              <a:t>4 November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10"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596921339"/>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b="1">
                <a:solidFill>
                  <a:schemeClr val="bg1"/>
                </a:solidFill>
                <a:latin typeface="Calibri" pitchFamily="34" charset="0"/>
                <a:cs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8910917"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10D5C11-4639-4CAA-AAB5-23D14FDF007D}" type="datetime3">
              <a:rPr lang="en-US" smtClean="0"/>
              <a:pPr/>
              <a:t>4 November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02266631"/>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p:nvSpPr>
        <p:spPr>
          <a:xfrm>
            <a:off x="0" y="4035485"/>
            <a:ext cx="12192000" cy="2822515"/>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3" descr="C:\Users\Admin\Desktop\New folder (3)\PPT\AcroLogoTransparant.png"/>
          <p:cNvPicPr>
            <a:picLocks noChangeAspect="1" noChangeArrowheads="1"/>
          </p:cNvPicPr>
          <p:nvPr userDrawn="1"/>
        </p:nvPicPr>
        <p:blipFill>
          <a:blip r:embed="rId2" cstate="print"/>
          <a:srcRect/>
          <a:stretch>
            <a:fillRect/>
          </a:stretch>
        </p:blipFill>
        <p:spPr bwMode="auto">
          <a:xfrm>
            <a:off x="2353479" y="1317808"/>
            <a:ext cx="7485043" cy="1516818"/>
          </a:xfrm>
          <a:prstGeom prst="rect">
            <a:avLst/>
          </a:prstGeom>
          <a:noFill/>
        </p:spPr>
      </p:pic>
      <p:sp>
        <p:nvSpPr>
          <p:cNvPr id="10" name="Rectangle 9"/>
          <p:cNvSpPr/>
          <p:nvPr userDrawn="1"/>
        </p:nvSpPr>
        <p:spPr>
          <a:xfrm>
            <a:off x="246762" y="4621311"/>
            <a:ext cx="11698476" cy="1508105"/>
          </a:xfrm>
          <a:prstGeom prst="rect">
            <a:avLst/>
          </a:prstGeom>
          <a:noFill/>
        </p:spPr>
        <p:txBody>
          <a:bodyPr wrap="square" lIns="91440" tIns="45720" rIns="91440" bIns="45720">
            <a:spAutoFit/>
          </a:bodyPr>
          <a:lstStyle/>
          <a:p>
            <a:pPr algn="ctr"/>
            <a:r>
              <a:rPr lang="en-US" sz="4600" b="1" cap="none" spc="0" dirty="0">
                <a:ln w="10541" cmpd="sng">
                  <a:solidFill>
                    <a:schemeClr val="accent1">
                      <a:shade val="88000"/>
                      <a:satMod val="110000"/>
                    </a:schemeClr>
                  </a:solidFill>
                  <a:prstDash val="solid"/>
                </a:ln>
                <a:solidFill>
                  <a:schemeClr val="bg1"/>
                </a:solidFill>
                <a:effectLst/>
                <a:latin typeface="Arial Black" pitchFamily="34" charset="0"/>
              </a:rPr>
              <a:t>Acropolis Institute of Technology &amp; Research, Indore</a:t>
            </a:r>
          </a:p>
        </p:txBody>
      </p:sp>
      <p:sp>
        <p:nvSpPr>
          <p:cNvPr id="11" name="TextBox 10"/>
          <p:cNvSpPr txBox="1"/>
          <p:nvPr userDrawn="1"/>
        </p:nvSpPr>
        <p:spPr>
          <a:xfrm>
            <a:off x="8498541" y="6454562"/>
            <a:ext cx="3680012" cy="369332"/>
          </a:xfrm>
          <a:prstGeom prst="rect">
            <a:avLst/>
          </a:prstGeom>
          <a:noFill/>
        </p:spPr>
        <p:txBody>
          <a:bodyPr wrap="square" rtlCol="0">
            <a:spAutoFit/>
          </a:bodyPr>
          <a:lstStyle/>
          <a:p>
            <a:pPr algn="r"/>
            <a:r>
              <a:rPr lang="en-US" b="1" dirty="0"/>
              <a:t>www.acropolis.in</a:t>
            </a:r>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6B4D52C1-AC35-45F3-96F2-AA0057DDFF5B}" type="datetime3">
              <a:rPr lang="en-US" smtClean="0"/>
              <a:pPr/>
              <a:t>4 November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BD3373F7-2FB4-4C26-9892-F1445C0D5D57}" type="datetime3">
              <a:rPr lang="en-US" smtClean="0"/>
              <a:pPr/>
              <a:t>4 November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down)">
                                      <p:cBhvr>
                                        <p:cTn id="10" dur="500"/>
                                        <p:tgtEl>
                                          <p:spTgt spid="1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down)">
                                      <p:cBhvr>
                                        <p:cTn id="13" dur="500"/>
                                        <p:tgtEl>
                                          <p:spTgt spid="1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down)">
                                      <p:cBhvr>
                                        <p:cTn id="16" dur="500"/>
                                        <p:tgtEl>
                                          <p:spTgt spid="1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wipe(down)">
                                      <p:cBhvr>
                                        <p:cTn id="1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4"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C79B5758-A1D1-4333-BA9B-F81B704585F2}" type="datetime3">
              <a:rPr lang="en-US" smtClean="0"/>
              <a:pPr/>
              <a:t>4 November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a:p>
        </p:txBody>
      </p:sp>
      <p:sp>
        <p:nvSpPr>
          <p:cNvPr id="17" name="Content Placeholder 16"/>
          <p:cNvSpPr>
            <a:spLocks noGrp="1"/>
          </p:cNvSpPr>
          <p:nvPr>
            <p:ph sz="quarter" idx="10"/>
          </p:nvPr>
        </p:nvSpPr>
        <p:spPr>
          <a:xfrm>
            <a:off x="172571" y="1418447"/>
            <a:ext cx="11846859" cy="5112846"/>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rmAutofit/>
          </a:bodyPr>
          <a:lstStyle>
            <a:lvl1pPr algn="l">
              <a:defRPr lang="en-US" sz="44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gn="l">
              <a:lnSpc>
                <a:spcPct val="150000"/>
              </a:lnSpc>
              <a:buNone/>
              <a:defRPr sz="4400" b="1">
                <a:solidFill>
                  <a:schemeClr val="bg1"/>
                </a:solidFill>
                <a:latin typeface="Calibri" pitchFamily="34" charset="0"/>
                <a:cs typeface="Calibri"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522BC3AE-555A-44D4-9802-B795AD814DC9}" type="datetime3">
              <a:rPr lang="en-US" smtClean="0"/>
              <a:pPr/>
              <a:t>4 November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35655537"/>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p:cNvSpPr>
            <a:spLocks noGrp="1"/>
          </p:cNvSpPr>
          <p:nvPr>
            <p:ph type="dt" sz="half" idx="10"/>
          </p:nvPr>
        </p:nvSpPr>
        <p:spPr/>
        <p:txBody>
          <a:bodyPr/>
          <a:lstStyle/>
          <a:p>
            <a:fld id="{B82A71E4-40FC-4C42-99FA-437E5C3E99F2}" type="datetime3">
              <a:rPr lang="en-US" smtClean="0"/>
              <a:pPr/>
              <a:t>4 November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11"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0" name="Content Placeholder 9"/>
          <p:cNvSpPr>
            <a:spLocks noGrp="1"/>
          </p:cNvSpPr>
          <p:nvPr>
            <p:ph sz="quarter" idx="13"/>
          </p:nvPr>
        </p:nvSpPr>
        <p:spPr>
          <a:xfrm>
            <a:off x="255307" y="1546225"/>
            <a:ext cx="5675313" cy="49355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1550708"/>
            <a:ext cx="5675313" cy="493553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223887"/>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268942" y="1489075"/>
            <a:ext cx="566121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243452" y="1489075"/>
            <a:ext cx="567064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3F5FDABC-D267-49C7-83F3-562CC21C6A50}" type="datetime3">
              <a:rPr lang="en-US" smtClean="0"/>
              <a:pPr/>
              <a:t>4 November 2023</a:t>
            </a:fld>
            <a:endParaRPr lang="en-US"/>
          </a:p>
        </p:txBody>
      </p:sp>
      <p:sp>
        <p:nvSpPr>
          <p:cNvPr id="8" name="Footer Placeholder 7"/>
          <p:cNvSpPr>
            <a:spLocks noGrp="1"/>
          </p:cNvSpPr>
          <p:nvPr>
            <p:ph type="ftr" sz="quarter" idx="11"/>
          </p:nvPr>
        </p:nvSpPr>
        <p:spPr/>
        <p:txBody>
          <a:bodyPr/>
          <a:lstStyle/>
          <a:p>
            <a:r>
              <a:rPr lang="en-US"/>
              <a:t>Department of Computer Science Engineering</a:t>
            </a:r>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a:p>
        </p:txBody>
      </p:sp>
      <p:sp>
        <p:nvSpPr>
          <p:cNvPr id="15"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1" name="Content Placeholder 9"/>
          <p:cNvSpPr>
            <a:spLocks noGrp="1"/>
          </p:cNvSpPr>
          <p:nvPr>
            <p:ph sz="quarter" idx="13"/>
          </p:nvPr>
        </p:nvSpPr>
        <p:spPr>
          <a:xfrm>
            <a:off x="255307" y="2218765"/>
            <a:ext cx="5675313" cy="426299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2223248"/>
            <a:ext cx="5675313" cy="426299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029816"/>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Date Placeholder 2"/>
          <p:cNvSpPr>
            <a:spLocks noGrp="1"/>
          </p:cNvSpPr>
          <p:nvPr>
            <p:ph type="dt" sz="half" idx="10"/>
          </p:nvPr>
        </p:nvSpPr>
        <p:spPr/>
        <p:txBody>
          <a:bodyPr/>
          <a:lstStyle/>
          <a:p>
            <a:fld id="{9E58F4D8-52B1-4FD0-BBFA-291FFED02CD6}" type="datetime3">
              <a:rPr lang="en-US" smtClean="0"/>
              <a:pPr/>
              <a:t>4 November 2023</a:t>
            </a:fld>
            <a:endParaRPr lang="en-US"/>
          </a:p>
        </p:txBody>
      </p:sp>
      <p:sp>
        <p:nvSpPr>
          <p:cNvPr id="4" name="Footer Placeholder 3"/>
          <p:cNvSpPr>
            <a:spLocks noGrp="1"/>
          </p:cNvSpPr>
          <p:nvPr>
            <p:ph type="ftr" sz="quarter" idx="11"/>
          </p:nvPr>
        </p:nvSpPr>
        <p:spPr/>
        <p:txBody>
          <a:bodyPr/>
          <a:lstStyle/>
          <a:p>
            <a:r>
              <a:rPr lang="en-US"/>
              <a:t>Department of Computer Science Engineering</a:t>
            </a:r>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a:p>
        </p:txBody>
      </p:sp>
      <p:sp>
        <p:nvSpPr>
          <p:cNvPr id="9"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100814485"/>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i="1">
                <a:solidFill>
                  <a:schemeClr val="tx1">
                    <a:lumMod val="95000"/>
                    <a:lumOff val="5000"/>
                  </a:schemeClr>
                </a:solidFill>
              </a:defRPr>
            </a:lvl1pPr>
          </a:lstStyle>
          <a:p>
            <a:fld id="{3671FDB4-DEDB-490E-8A3C-58818B21F919}" type="datetime3">
              <a:rPr lang="en-US" smtClean="0"/>
              <a:pPr/>
              <a:t>4 November 2023</a:t>
            </a:fld>
            <a:endParaRPr lang="en-US" dirty="0"/>
          </a:p>
        </p:txBody>
      </p:sp>
      <p:sp>
        <p:nvSpPr>
          <p:cNvPr id="5"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i="1">
                <a:solidFill>
                  <a:schemeClr val="tx1">
                    <a:lumMod val="95000"/>
                    <a:lumOff val="5000"/>
                  </a:schemeClr>
                </a:solidFill>
              </a:defRPr>
            </a:lvl1pPr>
          </a:lstStyle>
          <a:p>
            <a:r>
              <a:rPr lang="en-US"/>
              <a:t>Department of Computer Science Engineering</a:t>
            </a:r>
            <a:endParaRPr lang="en-US" dirty="0"/>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pPr/>
              <a:t>‹#›</a:t>
            </a:fld>
            <a:endParaRPr lang="en-US" dirty="0"/>
          </a:p>
        </p:txBody>
      </p:sp>
      <p:pic>
        <p:nvPicPr>
          <p:cNvPr id="8" name="Picture 3" descr="C:\Users\Admin\Desktop\New folder (3)\PPT\AcroLogoTransparant.png"/>
          <p:cNvPicPr>
            <a:picLocks noChangeAspect="1" noChangeArrowheads="1"/>
          </p:cNvPicPr>
          <p:nvPr userDrawn="1"/>
        </p:nvPicPr>
        <p:blipFill>
          <a:blip r:embed="rId16" cstate="print"/>
          <a:srcRect/>
          <a:stretch>
            <a:fillRect/>
          </a:stretch>
        </p:blipFill>
        <p:spPr bwMode="auto">
          <a:xfrm>
            <a:off x="10167750" y="6460506"/>
            <a:ext cx="1828800" cy="370600"/>
          </a:xfrm>
          <a:prstGeom prst="rect">
            <a:avLst/>
          </a:prstGeom>
          <a:noFill/>
        </p:spPr>
      </p:pic>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7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hf hdr="0"/>
  <p:txStyles>
    <p:titleStyle>
      <a:lvl1pPr algn="l" defTabSz="914400" rtl="0" eaLnBrk="1" latinLnBrk="0" hangingPunct="1">
        <a:spcBef>
          <a:spcPct val="0"/>
        </a:spcBef>
        <a:buNone/>
        <a:defRPr sz="4400" b="1" kern="1200">
          <a:solidFill>
            <a:schemeClr val="accent1">
              <a:lumMod val="75000"/>
            </a:schemeClr>
          </a:solidFill>
          <a:latin typeface="Calibri" pitchFamily="34" charset="0"/>
          <a:ea typeface="+mj-ea"/>
          <a:cs typeface="Calibri"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217596"/>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Proposed</a:t>
            </a:r>
          </a:p>
        </p:txBody>
      </p:sp>
      <p:sp>
        <p:nvSpPr>
          <p:cNvPr id="4" name="Date Placeholder 3"/>
          <p:cNvSpPr>
            <a:spLocks noGrp="1"/>
          </p:cNvSpPr>
          <p:nvPr>
            <p:ph type="dt" sz="half" idx="2"/>
          </p:nvPr>
        </p:nvSpPr>
        <p:spPr/>
        <p:txBody>
          <a:bodyPr/>
          <a:lstStyle/>
          <a:p>
            <a:fld id="{CCC14821-7DA6-4ADE-AFD5-D1DA34372F1F}" type="datetime3">
              <a:rPr lang="en-US" smtClean="0"/>
              <a:pPr/>
              <a:t>4 November 2023</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10</a:t>
            </a:fld>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8C6F9385-D955-598A-82B0-B241BA27AAC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06340" y="1375716"/>
            <a:ext cx="7015295" cy="5111750"/>
          </a:xfrm>
        </p:spPr>
      </p:pic>
    </p:spTree>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4 November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11</a:t>
            </a:fld>
            <a:endParaRPr lang="en-US" dirty="0"/>
          </a:p>
        </p:txBody>
      </p:sp>
      <p:pic>
        <p:nvPicPr>
          <p:cNvPr id="11" name="WhatsApp Video 2023-10-12 at 01.27.24_ed456fe7">
            <a:hlinkClick r:id="" action="ppaction://media"/>
            <a:extLst>
              <a:ext uri="{FF2B5EF4-FFF2-40B4-BE49-F238E27FC236}">
                <a16:creationId xmlns:a16="http://schemas.microsoft.com/office/drawing/2014/main" id="{05B668EA-A75A-208E-6688-BC70B804EEB1}"/>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419225"/>
            <a:ext cx="6619875" cy="5111750"/>
          </a:xfrm>
        </p:spPr>
      </p:pic>
    </p:spTree>
    <p:extLst>
      <p:ext uri="{BB962C8B-B14F-4D97-AF65-F5344CB8AC3E}">
        <p14:creationId xmlns:p14="http://schemas.microsoft.com/office/powerpoint/2010/main" val="846262939"/>
      </p:ext>
    </p:extLst>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4 November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12</a:t>
            </a:fld>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AAAA5022-74B3-C286-08BE-374E0E0A408C}"/>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3779594114"/>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4 November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13</a:t>
            </a:fld>
            <a:endParaRPr lang="en-US" dirty="0"/>
          </a:p>
        </p:txBody>
      </p:sp>
      <p:pic>
        <p:nvPicPr>
          <p:cNvPr id="8" name="Content Placeholder 7" descr="A school bus and a person&#10;&#10;Description automatically generated">
            <a:extLst>
              <a:ext uri="{FF2B5EF4-FFF2-40B4-BE49-F238E27FC236}">
                <a16:creationId xmlns:a16="http://schemas.microsoft.com/office/drawing/2014/main" id="{CF4E6D63-5047-6F2B-2015-ACFEF66C8E4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73167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5000">
        <p15:prstTrans prst="origami"/>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4 November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14</a:t>
            </a:fld>
            <a:endParaRPr lang="en-US" dirty="0"/>
          </a:p>
        </p:txBody>
      </p:sp>
      <p:pic>
        <p:nvPicPr>
          <p:cNvPr id="7" name="WhatsApp Video 2023-10-12 at 01.20.50_23674233">
            <a:hlinkClick r:id="" action="ppaction://media"/>
            <a:extLst>
              <a:ext uri="{FF2B5EF4-FFF2-40B4-BE49-F238E27FC236}">
                <a16:creationId xmlns:a16="http://schemas.microsoft.com/office/drawing/2014/main" id="{B0A0BE99-F7E9-1304-C7EB-13D5A8CF5AC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399561"/>
            <a:ext cx="6619875" cy="5111750"/>
          </a:xfrm>
        </p:spPr>
      </p:pic>
      <p:pic>
        <p:nvPicPr>
          <p:cNvPr id="9" name="Picture 8">
            <a:extLst>
              <a:ext uri="{FF2B5EF4-FFF2-40B4-BE49-F238E27FC236}">
                <a16:creationId xmlns:a16="http://schemas.microsoft.com/office/drawing/2014/main" id="{A489E5C2-F16C-A246-80BC-F5A01FA36A65}"/>
              </a:ext>
            </a:extLst>
          </p:cNvPr>
          <p:cNvPicPr>
            <a:picLocks noChangeAspect="1"/>
          </p:cNvPicPr>
          <p:nvPr/>
        </p:nvPicPr>
        <p:blipFill>
          <a:blip r:embed="rId5"/>
          <a:stretch>
            <a:fillRect/>
          </a:stretch>
        </p:blipFill>
        <p:spPr>
          <a:xfrm>
            <a:off x="6450355" y="1640602"/>
            <a:ext cx="946112" cy="431550"/>
          </a:xfrm>
          <a:prstGeom prst="rect">
            <a:avLst/>
          </a:prstGeom>
        </p:spPr>
      </p:pic>
      <p:sp>
        <p:nvSpPr>
          <p:cNvPr id="10" name="TextBox 9">
            <a:extLst>
              <a:ext uri="{FF2B5EF4-FFF2-40B4-BE49-F238E27FC236}">
                <a16:creationId xmlns:a16="http://schemas.microsoft.com/office/drawing/2014/main" id="{F93D271F-8C9E-26E1-49C4-E53F61063DD7}"/>
              </a:ext>
            </a:extLst>
          </p:cNvPr>
          <p:cNvSpPr txBox="1"/>
          <p:nvPr/>
        </p:nvSpPr>
        <p:spPr>
          <a:xfrm flipH="1">
            <a:off x="6450355" y="1576538"/>
            <a:ext cx="1945127" cy="400110"/>
          </a:xfrm>
          <a:prstGeom prst="rect">
            <a:avLst/>
          </a:prstGeom>
          <a:noFill/>
        </p:spPr>
        <p:txBody>
          <a:bodyPr wrap="square" rtlCol="0">
            <a:spAutoFit/>
          </a:bodyPr>
          <a:lstStyle/>
          <a:p>
            <a:r>
              <a:rPr lang="en-IN" sz="2000" b="1" dirty="0"/>
              <a:t>system</a:t>
            </a:r>
          </a:p>
        </p:txBody>
      </p:sp>
    </p:spTree>
    <p:extLst>
      <p:ext uri="{BB962C8B-B14F-4D97-AF65-F5344CB8AC3E}">
        <p14:creationId xmlns:p14="http://schemas.microsoft.com/office/powerpoint/2010/main" val="2628408285"/>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B1A-8394-8CF5-5E46-DE1BB25623E5}"/>
              </a:ext>
            </a:extLst>
          </p:cNvPr>
          <p:cNvSpPr>
            <a:spLocks noGrp="1"/>
          </p:cNvSpPr>
          <p:nvPr>
            <p:ph type="title"/>
          </p:nvPr>
        </p:nvSpPr>
        <p:spPr/>
        <p:txBody>
          <a:bodyPr/>
          <a:lstStyle/>
          <a:p>
            <a:r>
              <a:rPr lang="en-US" dirty="0"/>
              <a:t>System Architecture</a:t>
            </a:r>
            <a:endParaRPr lang="en-IN" dirty="0"/>
          </a:p>
        </p:txBody>
      </p:sp>
      <p:sp>
        <p:nvSpPr>
          <p:cNvPr id="3" name="Date Placeholder 2">
            <a:extLst>
              <a:ext uri="{FF2B5EF4-FFF2-40B4-BE49-F238E27FC236}">
                <a16:creationId xmlns:a16="http://schemas.microsoft.com/office/drawing/2014/main" id="{2EDF7955-0409-886C-23D2-35CC77C81FA2}"/>
              </a:ext>
            </a:extLst>
          </p:cNvPr>
          <p:cNvSpPr>
            <a:spLocks noGrp="1"/>
          </p:cNvSpPr>
          <p:nvPr>
            <p:ph type="dt" sz="half" idx="2"/>
          </p:nvPr>
        </p:nvSpPr>
        <p:spPr/>
        <p:txBody>
          <a:bodyPr/>
          <a:lstStyle/>
          <a:p>
            <a:fld id="{6B4D52C1-AC35-45F3-96F2-AA0057DDFF5B}" type="datetime3">
              <a:rPr lang="en-US" smtClean="0"/>
              <a:pPr/>
              <a:t>4 November 2023</a:t>
            </a:fld>
            <a:endParaRPr lang="en-US" dirty="0"/>
          </a:p>
        </p:txBody>
      </p:sp>
      <p:sp>
        <p:nvSpPr>
          <p:cNvPr id="4" name="Footer Placeholder 3">
            <a:extLst>
              <a:ext uri="{FF2B5EF4-FFF2-40B4-BE49-F238E27FC236}">
                <a16:creationId xmlns:a16="http://schemas.microsoft.com/office/drawing/2014/main" id="{980F0C80-A1B2-8BC9-2452-D7D1C58D0AA3}"/>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B94494AE-CDBC-1E48-50F8-BFCF539103EA}"/>
              </a:ext>
            </a:extLst>
          </p:cNvPr>
          <p:cNvSpPr>
            <a:spLocks noGrp="1"/>
          </p:cNvSpPr>
          <p:nvPr>
            <p:ph type="sldNum" sz="quarter" idx="4"/>
          </p:nvPr>
        </p:nvSpPr>
        <p:spPr/>
        <p:txBody>
          <a:bodyPr/>
          <a:lstStyle/>
          <a:p>
            <a:fld id="{9860EDB8-5305-433F-BE41-D7A86D811DB3}" type="slidenum">
              <a:rPr lang="en-US" smtClean="0"/>
              <a:pPr/>
              <a:t>15</a:t>
            </a:fld>
            <a:endParaRPr lang="en-US" dirty="0"/>
          </a:p>
        </p:txBody>
      </p:sp>
      <p:pic>
        <p:nvPicPr>
          <p:cNvPr id="8" name="Content Placeholder 7" descr="A diagram of a computer network&#10;&#10;Description automatically generated">
            <a:extLst>
              <a:ext uri="{FF2B5EF4-FFF2-40B4-BE49-F238E27FC236}">
                <a16:creationId xmlns:a16="http://schemas.microsoft.com/office/drawing/2014/main" id="{FE43960E-2ACD-E71C-549E-2A507427522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965360" y="1359280"/>
            <a:ext cx="6252694" cy="5144622"/>
          </a:xfrm>
        </p:spPr>
      </p:pic>
    </p:spTree>
    <p:extLst>
      <p:ext uri="{BB962C8B-B14F-4D97-AF65-F5344CB8AC3E}">
        <p14:creationId xmlns:p14="http://schemas.microsoft.com/office/powerpoint/2010/main" val="884981035"/>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lowchart&#10;&#10;Description automatically generated">
            <a:extLst>
              <a:ext uri="{FF2B5EF4-FFF2-40B4-BE49-F238E27FC236}">
                <a16:creationId xmlns:a16="http://schemas.microsoft.com/office/drawing/2014/main" id="{6DE3E9BD-A6A6-4ADE-84EF-0508DDE12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3066" y="1375716"/>
            <a:ext cx="2903538" cy="5111750"/>
          </a:xfrm>
          <a:prstGeom prst="rect">
            <a:avLst/>
          </a:prstGeom>
        </p:spPr>
      </p:pic>
      <p:pic>
        <p:nvPicPr>
          <p:cNvPr id="8" name="Content Placeholder 7" descr="Screens screenshots of a mobile application&#10;&#10;Description automatically generated">
            <a:extLst>
              <a:ext uri="{FF2B5EF4-FFF2-40B4-BE49-F238E27FC236}">
                <a16:creationId xmlns:a16="http://schemas.microsoft.com/office/drawing/2014/main" id="{678B1044-433E-1CA2-DEA6-725DB3D5BAE0}"/>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38200" y="1450666"/>
            <a:ext cx="6873875" cy="5111750"/>
          </a:xfrm>
        </p:spPr>
      </p:pic>
      <p:sp>
        <p:nvSpPr>
          <p:cNvPr id="2" name="Title 1">
            <a:extLst>
              <a:ext uri="{FF2B5EF4-FFF2-40B4-BE49-F238E27FC236}">
                <a16:creationId xmlns:a16="http://schemas.microsoft.com/office/drawing/2014/main" id="{E3C3A44F-3C15-8BAA-7AF9-48B31FA78E84}"/>
              </a:ext>
            </a:extLst>
          </p:cNvPr>
          <p:cNvSpPr>
            <a:spLocks noGrp="1"/>
          </p:cNvSpPr>
          <p:nvPr>
            <p:ph type="title"/>
          </p:nvPr>
        </p:nvSpPr>
        <p:spPr>
          <a:xfrm>
            <a:off x="154546" y="0"/>
            <a:ext cx="11874322" cy="1300766"/>
          </a:xfrm>
        </p:spPr>
        <p:txBody>
          <a:bodyPr anchor="b">
            <a:normAutofit/>
          </a:bodyPr>
          <a:lstStyle/>
          <a:p>
            <a:r>
              <a:rPr lang="en-US" dirty="0"/>
              <a:t>User Interface</a:t>
            </a:r>
            <a:endParaRPr lang="en-IN" dirty="0"/>
          </a:p>
        </p:txBody>
      </p:sp>
      <p:sp>
        <p:nvSpPr>
          <p:cNvPr id="3" name="Date Placeholder 2">
            <a:extLst>
              <a:ext uri="{FF2B5EF4-FFF2-40B4-BE49-F238E27FC236}">
                <a16:creationId xmlns:a16="http://schemas.microsoft.com/office/drawing/2014/main" id="{A760BBA9-C5AD-C094-6867-F192C4A0BEF6}"/>
              </a:ext>
            </a:extLst>
          </p:cNvPr>
          <p:cNvSpPr>
            <a:spLocks noGrp="1"/>
          </p:cNvSpPr>
          <p:nvPr>
            <p:ph type="dt" sz="half" idx="4294967295"/>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4 November 2023</a:t>
            </a:fld>
            <a:endParaRPr lang="en-US"/>
          </a:p>
        </p:txBody>
      </p:sp>
      <p:sp>
        <p:nvSpPr>
          <p:cNvPr id="4" name="Footer Placeholder 3">
            <a:extLst>
              <a:ext uri="{FF2B5EF4-FFF2-40B4-BE49-F238E27FC236}">
                <a16:creationId xmlns:a16="http://schemas.microsoft.com/office/drawing/2014/main" id="{844FB1A4-8DA0-0B2E-E9B4-39EBCBE5814D}"/>
              </a:ext>
            </a:extLst>
          </p:cNvPr>
          <p:cNvSpPr>
            <a:spLocks noGrp="1"/>
          </p:cNvSpPr>
          <p:nvPr>
            <p:ph type="ftr" sz="quarter" idx="4294967295"/>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557ABA3F-B5D3-CB48-B60A-619CB520144F}"/>
              </a:ext>
            </a:extLst>
          </p:cNvPr>
          <p:cNvSpPr>
            <a:spLocks noGrp="1"/>
          </p:cNvSpPr>
          <p:nvPr>
            <p:ph type="sldNum" sz="quarter" idx="4294967295"/>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16</a:t>
            </a:fld>
            <a:endParaRPr lang="en-US"/>
          </a:p>
        </p:txBody>
      </p:sp>
    </p:spTree>
    <p:extLst>
      <p:ext uri="{BB962C8B-B14F-4D97-AF65-F5344CB8AC3E}">
        <p14:creationId xmlns:p14="http://schemas.microsoft.com/office/powerpoint/2010/main" val="570467459"/>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765A-869D-F18F-25E0-A67749F2ACAE}"/>
              </a:ext>
            </a:extLst>
          </p:cNvPr>
          <p:cNvSpPr>
            <a:spLocks noGrp="1"/>
          </p:cNvSpPr>
          <p:nvPr>
            <p:ph type="title"/>
          </p:nvPr>
        </p:nvSpPr>
        <p:spPr>
          <a:xfrm>
            <a:off x="154546" y="0"/>
            <a:ext cx="11874322" cy="1300766"/>
          </a:xfrm>
        </p:spPr>
        <p:txBody>
          <a:bodyPr anchor="b">
            <a:normAutofit/>
          </a:bodyPr>
          <a:lstStyle/>
          <a:p>
            <a:r>
              <a:rPr lang="en-US" dirty="0"/>
              <a:t>Testing Plans</a:t>
            </a:r>
            <a:endParaRPr lang="en-IN" dirty="0"/>
          </a:p>
        </p:txBody>
      </p:sp>
      <p:sp>
        <p:nvSpPr>
          <p:cNvPr id="3" name="Date Placeholder 2">
            <a:extLst>
              <a:ext uri="{FF2B5EF4-FFF2-40B4-BE49-F238E27FC236}">
                <a16:creationId xmlns:a16="http://schemas.microsoft.com/office/drawing/2014/main" id="{B2C8B0C3-A229-AF35-E36F-CC14461B993B}"/>
              </a:ext>
            </a:extLst>
          </p:cNvPr>
          <p:cNvSpPr>
            <a:spLocks noGrp="1"/>
          </p:cNvSpPr>
          <p:nvPr>
            <p:ph type="dt" sz="half" idx="2"/>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4 November 2023</a:t>
            </a:fld>
            <a:endParaRPr lang="en-US"/>
          </a:p>
        </p:txBody>
      </p:sp>
      <p:sp>
        <p:nvSpPr>
          <p:cNvPr id="4" name="Footer Placeholder 3">
            <a:extLst>
              <a:ext uri="{FF2B5EF4-FFF2-40B4-BE49-F238E27FC236}">
                <a16:creationId xmlns:a16="http://schemas.microsoft.com/office/drawing/2014/main" id="{42455F59-C53A-B0A1-32EA-2B8CE3849110}"/>
              </a:ext>
            </a:extLst>
          </p:cNvPr>
          <p:cNvSpPr>
            <a:spLocks noGrp="1"/>
          </p:cNvSpPr>
          <p:nvPr>
            <p:ph type="ftr" sz="quarter" idx="3"/>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44676DD7-A36C-EB3A-9465-73BB3B4E9BAA}"/>
              </a:ext>
            </a:extLst>
          </p:cNvPr>
          <p:cNvSpPr>
            <a:spLocks noGrp="1"/>
          </p:cNvSpPr>
          <p:nvPr>
            <p:ph type="sldNum" sz="quarter" idx="4"/>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17</a:t>
            </a:fld>
            <a:endParaRPr lang="en-US"/>
          </a:p>
        </p:txBody>
      </p:sp>
      <p:pic>
        <p:nvPicPr>
          <p:cNvPr id="1026" name="Picture 2" descr="Levels of Testing - javatpoint">
            <a:extLst>
              <a:ext uri="{FF2B5EF4-FFF2-40B4-BE49-F238E27FC236}">
                <a16:creationId xmlns:a16="http://schemas.microsoft.com/office/drawing/2014/main" id="{2C997C71-04A7-42FE-4C64-D251687950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7159" y="1418447"/>
            <a:ext cx="6577683" cy="5112846"/>
          </a:xfrm>
          <a:prstGeom prst="rect">
            <a:avLst/>
          </a:prstGeom>
          <a:solidFill>
            <a:srgbClr val="FFFFFF"/>
          </a:solidFill>
        </p:spPr>
      </p:pic>
    </p:spTree>
    <p:extLst>
      <p:ext uri="{BB962C8B-B14F-4D97-AF65-F5344CB8AC3E}">
        <p14:creationId xmlns:p14="http://schemas.microsoft.com/office/powerpoint/2010/main" val="3773680416"/>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765A-869D-F18F-25E0-A67749F2ACAE}"/>
              </a:ext>
            </a:extLst>
          </p:cNvPr>
          <p:cNvSpPr>
            <a:spLocks noGrp="1"/>
          </p:cNvSpPr>
          <p:nvPr>
            <p:ph type="title"/>
          </p:nvPr>
        </p:nvSpPr>
        <p:spPr>
          <a:xfrm>
            <a:off x="154546" y="0"/>
            <a:ext cx="11874322" cy="1300766"/>
          </a:xfrm>
        </p:spPr>
        <p:txBody>
          <a:bodyPr anchor="b">
            <a:normAutofit/>
          </a:bodyPr>
          <a:lstStyle/>
          <a:p>
            <a:r>
              <a:rPr lang="en-US" dirty="0"/>
              <a:t>Testing Plans</a:t>
            </a:r>
            <a:endParaRPr lang="en-IN" dirty="0"/>
          </a:p>
        </p:txBody>
      </p:sp>
      <p:sp>
        <p:nvSpPr>
          <p:cNvPr id="3" name="Date Placeholder 2">
            <a:extLst>
              <a:ext uri="{FF2B5EF4-FFF2-40B4-BE49-F238E27FC236}">
                <a16:creationId xmlns:a16="http://schemas.microsoft.com/office/drawing/2014/main" id="{B2C8B0C3-A229-AF35-E36F-CC14461B993B}"/>
              </a:ext>
            </a:extLst>
          </p:cNvPr>
          <p:cNvSpPr>
            <a:spLocks noGrp="1"/>
          </p:cNvSpPr>
          <p:nvPr>
            <p:ph type="dt" sz="half" idx="2"/>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4 November 2023</a:t>
            </a:fld>
            <a:endParaRPr lang="en-US" dirty="0"/>
          </a:p>
        </p:txBody>
      </p:sp>
      <p:sp>
        <p:nvSpPr>
          <p:cNvPr id="4" name="Footer Placeholder 3">
            <a:extLst>
              <a:ext uri="{FF2B5EF4-FFF2-40B4-BE49-F238E27FC236}">
                <a16:creationId xmlns:a16="http://schemas.microsoft.com/office/drawing/2014/main" id="{42455F59-C53A-B0A1-32EA-2B8CE3849110}"/>
              </a:ext>
            </a:extLst>
          </p:cNvPr>
          <p:cNvSpPr>
            <a:spLocks noGrp="1"/>
          </p:cNvSpPr>
          <p:nvPr>
            <p:ph type="ftr" sz="quarter" idx="3"/>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44676DD7-A36C-EB3A-9465-73BB3B4E9BAA}"/>
              </a:ext>
            </a:extLst>
          </p:cNvPr>
          <p:cNvSpPr>
            <a:spLocks noGrp="1"/>
          </p:cNvSpPr>
          <p:nvPr>
            <p:ph type="sldNum" sz="quarter" idx="4"/>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18</a:t>
            </a:fld>
            <a:endParaRPr lang="en-US"/>
          </a:p>
        </p:txBody>
      </p:sp>
      <p:sp>
        <p:nvSpPr>
          <p:cNvPr id="7" name="TextBox 6">
            <a:extLst>
              <a:ext uri="{FF2B5EF4-FFF2-40B4-BE49-F238E27FC236}">
                <a16:creationId xmlns:a16="http://schemas.microsoft.com/office/drawing/2014/main" id="{B603AAB6-3D9C-DB18-940F-5A317FA8AC0D}"/>
              </a:ext>
            </a:extLst>
          </p:cNvPr>
          <p:cNvSpPr txBox="1"/>
          <p:nvPr/>
        </p:nvSpPr>
        <p:spPr>
          <a:xfrm>
            <a:off x="331181" y="1585365"/>
            <a:ext cx="11506857" cy="5078313"/>
          </a:xfrm>
          <a:prstGeom prst="rect">
            <a:avLst/>
          </a:prstGeom>
          <a:noFill/>
        </p:spPr>
        <p:txBody>
          <a:bodyPr wrap="square">
            <a:spAutoFit/>
          </a:bodyPr>
          <a:lstStyle/>
          <a:p>
            <a:pPr marL="342900" indent="-342900">
              <a:buAutoNum type="alphaLcPeriod"/>
            </a:pPr>
            <a:r>
              <a:rPr lang="en-IN" dirty="0"/>
              <a:t>Unit Testing:</a:t>
            </a:r>
            <a:endParaRPr lang="en-US" dirty="0"/>
          </a:p>
          <a:p>
            <a:r>
              <a:rPr lang="en-US" dirty="0"/>
              <a:t>	• User authentication module </a:t>
            </a:r>
          </a:p>
          <a:p>
            <a:r>
              <a:rPr lang="en-US" dirty="0"/>
              <a:t>	• Live bus tracking algorithm </a:t>
            </a:r>
          </a:p>
          <a:p>
            <a:r>
              <a:rPr lang="en-US" dirty="0"/>
              <a:t>	• Notification system logic </a:t>
            </a:r>
          </a:p>
          <a:p>
            <a:r>
              <a:rPr lang="en-US" dirty="0"/>
              <a:t>	• Route information integration</a:t>
            </a:r>
          </a:p>
          <a:p>
            <a:endParaRPr lang="en-US" dirty="0"/>
          </a:p>
          <a:p>
            <a:r>
              <a:rPr lang="en-IN" dirty="0"/>
              <a:t>b. Integration Testing:</a:t>
            </a:r>
          </a:p>
          <a:p>
            <a:pPr marL="1200150" lvl="2" indent="-285750">
              <a:buFont typeface="Arial" panose="020B0604020202020204" pitchFamily="34" charset="0"/>
              <a:buChar char="•"/>
            </a:pPr>
            <a:r>
              <a:rPr lang="en-US" dirty="0"/>
              <a:t>User registration and login with live tracking feature </a:t>
            </a:r>
          </a:p>
          <a:p>
            <a:pPr marL="1200150" lvl="2" indent="-285750">
              <a:buFont typeface="Arial" panose="020B0604020202020204" pitchFamily="34" charset="0"/>
              <a:buChar char="•"/>
            </a:pPr>
            <a:r>
              <a:rPr lang="en-US" dirty="0"/>
              <a:t>Mobile application integration with notification system </a:t>
            </a:r>
          </a:p>
          <a:p>
            <a:pPr marL="1200150" lvl="2" indent="-285750">
              <a:buFont typeface="Arial" panose="020B0604020202020204" pitchFamily="34" charset="0"/>
              <a:buChar char="•"/>
            </a:pPr>
            <a:r>
              <a:rPr lang="en-US" dirty="0"/>
              <a:t>Route information integration with live bus tracking</a:t>
            </a:r>
          </a:p>
          <a:p>
            <a:pPr lvl="2"/>
            <a:endParaRPr lang="en-US" dirty="0"/>
          </a:p>
          <a:p>
            <a:r>
              <a:rPr lang="en-IN" dirty="0"/>
              <a:t>c. User Acceptance Testing (UAT)</a:t>
            </a:r>
          </a:p>
          <a:p>
            <a:pPr marL="1200150" lvl="2" indent="-285750">
              <a:buFont typeface="Arial" panose="020B0604020202020204" pitchFamily="34" charset="0"/>
              <a:buChar char="•"/>
            </a:pPr>
            <a:r>
              <a:rPr lang="en-US" dirty="0"/>
              <a:t>Users can register and log in successfully. </a:t>
            </a:r>
          </a:p>
          <a:p>
            <a:pPr marL="1200150" lvl="2" indent="-285750">
              <a:buFont typeface="Arial" panose="020B0604020202020204" pitchFamily="34" charset="0"/>
              <a:buChar char="•"/>
            </a:pPr>
            <a:r>
              <a:rPr lang="en-US" dirty="0"/>
              <a:t>Users can view live bus locations accurately. </a:t>
            </a:r>
          </a:p>
          <a:p>
            <a:pPr marL="1200150" lvl="2" indent="-285750">
              <a:buFont typeface="Arial" panose="020B0604020202020204" pitchFamily="34" charset="0"/>
              <a:buChar char="•"/>
            </a:pPr>
            <a:r>
              <a:rPr lang="en-US" dirty="0"/>
              <a:t>Users receive timely notifications for bus arrivals, delays, and route changes. </a:t>
            </a:r>
          </a:p>
          <a:p>
            <a:pPr marL="1200150" lvl="2" indent="-285750">
              <a:buFont typeface="Arial" panose="020B0604020202020204" pitchFamily="34" charset="0"/>
              <a:buChar char="•"/>
            </a:pPr>
            <a:r>
              <a:rPr lang="en-US" dirty="0"/>
              <a:t>Users can access comprehensive route information</a:t>
            </a:r>
          </a:p>
          <a:p>
            <a:endParaRPr lang="en-US" dirty="0"/>
          </a:p>
          <a:p>
            <a:endParaRPr lang="en-US" dirty="0"/>
          </a:p>
        </p:txBody>
      </p:sp>
    </p:spTree>
    <p:extLst>
      <p:ext uri="{BB962C8B-B14F-4D97-AF65-F5344CB8AC3E}">
        <p14:creationId xmlns:p14="http://schemas.microsoft.com/office/powerpoint/2010/main" val="2666164547"/>
      </p:ext>
    </p:extLst>
  </p:cSld>
  <p:clrMapOvr>
    <a:masterClrMapping/>
  </p:clrMapOvr>
  <mc:AlternateContent xmlns:mc="http://schemas.openxmlformats.org/markup-compatibility/2006">
    <mc:Choice xmlns:p14="http://schemas.microsoft.com/office/powerpoint/2010/main" Requires="p14">
      <p:transition spd="slow" p14:dur="1500" advTm="5000">
        <p:random/>
      </p:transition>
    </mc:Choice>
    <mc:Fallback>
      <p:transition spd="slow" advTm="5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Outcome</a:t>
            </a:r>
          </a:p>
        </p:txBody>
      </p:sp>
      <p:sp>
        <p:nvSpPr>
          <p:cNvPr id="3" name="Content Placeholder 2"/>
          <p:cNvSpPr>
            <a:spLocks noGrp="1"/>
          </p:cNvSpPr>
          <p:nvPr>
            <p:ph sz="quarter" idx="10"/>
          </p:nvPr>
        </p:nvSpPr>
        <p:spPr>
          <a:prstGeom prst="rect">
            <a:avLst/>
          </a:prstGeom>
        </p:spPr>
        <p:txBody>
          <a:bodyPr/>
          <a:lstStyle/>
          <a:p>
            <a:endParaRPr lang="en-US" dirty="0"/>
          </a:p>
          <a:p>
            <a:r>
              <a:rPr lang="en-US" dirty="0"/>
              <a:t>Improved Transportation Efficiency</a:t>
            </a:r>
          </a:p>
          <a:p>
            <a:r>
              <a:rPr lang="en-US" dirty="0"/>
              <a:t>Enhanced User Experience</a:t>
            </a:r>
          </a:p>
          <a:p>
            <a:r>
              <a:rPr lang="en-US" dirty="0"/>
              <a:t>Increased Reliability and Convenience</a:t>
            </a:r>
          </a:p>
          <a:p>
            <a:r>
              <a:rPr lang="en-US" dirty="0"/>
              <a:t>Increase Sustainability</a:t>
            </a:r>
          </a:p>
          <a:p>
            <a:r>
              <a:rPr lang="en-IN" dirty="0"/>
              <a:t>Feedback Loop</a:t>
            </a:r>
            <a:endParaRPr lang="en-US" dirty="0"/>
          </a:p>
          <a:p>
            <a:r>
              <a:rPr lang="en-IN" dirty="0"/>
              <a:t>Inclusive Interface</a:t>
            </a:r>
            <a:endParaRPr lang="en-US" dirty="0"/>
          </a:p>
          <a:p>
            <a:pPr marL="0" indent="0">
              <a:buNone/>
            </a:pPr>
            <a:endParaRPr lang="en-US" dirty="0"/>
          </a:p>
        </p:txBody>
      </p:sp>
      <p:sp>
        <p:nvSpPr>
          <p:cNvPr id="4" name="Date Placeholder 3"/>
          <p:cNvSpPr>
            <a:spLocks noGrp="1"/>
          </p:cNvSpPr>
          <p:nvPr>
            <p:ph type="dt" sz="half" idx="2"/>
          </p:nvPr>
        </p:nvSpPr>
        <p:spPr/>
        <p:txBody>
          <a:bodyPr/>
          <a:lstStyle/>
          <a:p>
            <a:fld id="{8ECF1BBB-D5E3-4D7D-93D8-8901AC810A35}"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7" name="WhatsApp Video 2023-10-12 at 01.36.53_9b29ee58">
            <a:hlinkClick r:id="" action="ppaction://media"/>
            <a:extLst>
              <a:ext uri="{FF2B5EF4-FFF2-40B4-BE49-F238E27FC236}">
                <a16:creationId xmlns:a16="http://schemas.microsoft.com/office/drawing/2014/main" id="{1BB6847E-4467-0A5B-A921-93D2DCA87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31989" y="1983708"/>
            <a:ext cx="5360011" cy="4139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05576"/>
            <a:ext cx="10515600" cy="1860146"/>
          </a:xfrm>
        </p:spPr>
        <p:txBody>
          <a:bodyPr>
            <a:normAutofit/>
          </a:bodyPr>
          <a:lstStyle/>
          <a:p>
            <a:r>
              <a:rPr lang="en-US" dirty="0"/>
              <a:t>Campus Connect</a:t>
            </a:r>
          </a:p>
        </p:txBody>
      </p:sp>
      <p:sp>
        <p:nvSpPr>
          <p:cNvPr id="3" name="Subtitle 2"/>
          <p:cNvSpPr>
            <a:spLocks noGrp="1"/>
          </p:cNvSpPr>
          <p:nvPr>
            <p:ph type="subTitle" idx="1"/>
          </p:nvPr>
        </p:nvSpPr>
        <p:spPr/>
        <p:txBody>
          <a:bodyPr>
            <a:normAutofit fontScale="62500" lnSpcReduction="20000"/>
          </a:bodyPr>
          <a:lstStyle/>
          <a:p>
            <a:r>
              <a:rPr dirty="0"/>
              <a:t>Submitted to: </a:t>
            </a:r>
          </a:p>
          <a:p>
            <a:r>
              <a:rPr dirty="0"/>
              <a:t>Department of Computer Science and Engineering</a:t>
            </a:r>
          </a:p>
        </p:txBody>
      </p:sp>
    </p:spTree>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quarter" idx="10"/>
          </p:nvPr>
        </p:nvSpPr>
        <p:spPr>
          <a:prstGeom prst="rect">
            <a:avLst/>
          </a:prstGeom>
        </p:spPr>
        <p:txBody>
          <a:bodyPr/>
          <a:lstStyle/>
          <a:p>
            <a:endParaRPr lang="en-IN" b="1" i="0" dirty="0">
              <a:effectLst/>
              <a:latin typeface="Söhne"/>
            </a:endParaRPr>
          </a:p>
          <a:p>
            <a:r>
              <a:rPr lang="en-IN" b="1" i="0" dirty="0">
                <a:effectLst/>
                <a:latin typeface="Söhne"/>
              </a:rPr>
              <a:t>Achieving Transportation Excellence</a:t>
            </a:r>
          </a:p>
          <a:p>
            <a:r>
              <a:rPr lang="en-IN" b="1" i="0" dirty="0">
                <a:effectLst/>
                <a:latin typeface="Söhne"/>
              </a:rPr>
              <a:t>Meeting Diverse Needs</a:t>
            </a:r>
          </a:p>
          <a:p>
            <a:r>
              <a:rPr lang="en-US" b="1" i="0" dirty="0">
                <a:effectLst/>
                <a:latin typeface="Söhne"/>
              </a:rPr>
              <a:t>Benefits for the Campus Community</a:t>
            </a:r>
            <a:r>
              <a:rPr lang="en-IN" b="1" dirty="0">
                <a:latin typeface="Söhne"/>
              </a:rPr>
              <a:t>:-</a:t>
            </a:r>
          </a:p>
          <a:p>
            <a:pPr lvl="1"/>
            <a:r>
              <a:rPr lang="en-US" dirty="0"/>
              <a:t>Improved Efficiency</a:t>
            </a:r>
          </a:p>
          <a:p>
            <a:pPr lvl="1"/>
            <a:r>
              <a:rPr lang="en-US" dirty="0"/>
              <a:t>Enhanced User Experience</a:t>
            </a:r>
          </a:p>
          <a:p>
            <a:pPr lvl="1"/>
            <a:r>
              <a:rPr lang="en-US" dirty="0"/>
              <a:t>Continuous Improvement</a:t>
            </a:r>
          </a:p>
        </p:txBody>
      </p:sp>
      <p:sp>
        <p:nvSpPr>
          <p:cNvPr id="4" name="Date Placeholder 3"/>
          <p:cNvSpPr>
            <a:spLocks noGrp="1"/>
          </p:cNvSpPr>
          <p:nvPr>
            <p:ph type="dt" sz="half" idx="2"/>
          </p:nvPr>
        </p:nvSpPr>
        <p:spPr/>
        <p:txBody>
          <a:bodyPr/>
          <a:lstStyle/>
          <a:p>
            <a:fld id="{5B7D0773-A0C8-4514-8B6D-7B894C8639B3}"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20</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Acknowledgment</a:t>
            </a:r>
          </a:p>
        </p:txBody>
      </p:sp>
      <p:sp>
        <p:nvSpPr>
          <p:cNvPr id="3" name="Content Placeholder 2"/>
          <p:cNvSpPr>
            <a:spLocks noGrp="1"/>
          </p:cNvSpPr>
          <p:nvPr>
            <p:ph sz="quarter" idx="10"/>
          </p:nvPr>
        </p:nvSpPr>
        <p:spPr/>
        <p:txBody>
          <a:bodyPr>
            <a:normAutofit/>
          </a:bodyPr>
          <a:lstStyle/>
          <a:p>
            <a:pPr marL="0" indent="0">
              <a:buNone/>
            </a:pPr>
            <a:endParaRPr lang="en-US" dirty="0"/>
          </a:p>
          <a:p>
            <a:pPr marL="0" indent="0">
              <a:buNone/>
            </a:pPr>
            <a:r>
              <a:rPr lang="en-US" dirty="0"/>
              <a:t>We extend sincere thanks to the dedicated team members and contributors for their invaluable efforts in developing the Bus Tracking System. Special appreciation to Prof. Sushma Khatri for their exceptional expertise. Gratitude also goes to our stakeholders for their continuous support throughout this project. Your contributions were pivotal.</a:t>
            </a:r>
          </a:p>
        </p:txBody>
      </p:sp>
      <p:sp>
        <p:nvSpPr>
          <p:cNvPr id="4" name="Date Placeholder 3"/>
          <p:cNvSpPr>
            <a:spLocks noGrp="1"/>
          </p:cNvSpPr>
          <p:nvPr>
            <p:ph type="dt" sz="half" idx="2"/>
          </p:nvPr>
        </p:nvSpPr>
        <p:spPr/>
        <p:txBody>
          <a:bodyPr/>
          <a:lstStyle/>
          <a:p>
            <a:fld id="{5C246108-0130-4F52-87A2-01F2FA59185B}"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21</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9A3DF91B-BC67-4BC7-96C7-F91DC61F0E32}" type="datetime3">
              <a:rPr lang="en-US" smtClean="0"/>
              <a:pPr/>
              <a:t>4 November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22</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FD60E237-D865-4FE0-814F-8F3601FC4C31}" type="datetime3">
              <a:rPr lang="en-US" smtClean="0"/>
              <a:pPr/>
              <a:t>4 November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402238"/>
            <a:ext cx="4802944" cy="2187227"/>
          </a:xfrm>
        </p:spPr>
        <p:txBody>
          <a:bodyPr anchor="t" anchorCtr="0">
            <a:normAutofit/>
          </a:bodyPr>
          <a:lstStyle/>
          <a:p>
            <a:r>
              <a:rPr sz="3200" dirty="0"/>
              <a:t>Supervised by:</a:t>
            </a:r>
            <a:br>
              <a:rPr sz="3200" dirty="0"/>
            </a:br>
            <a:r>
              <a:rPr sz="3200" dirty="0"/>
              <a:t>Prof. Sushma Khatri</a:t>
            </a:r>
            <a:endParaRPr lang="en-US" sz="3200" dirty="0"/>
          </a:p>
        </p:txBody>
      </p:sp>
      <p:sp>
        <p:nvSpPr>
          <p:cNvPr id="3" name="Text Placeholder 2"/>
          <p:cNvSpPr>
            <a:spLocks noGrp="1"/>
          </p:cNvSpPr>
          <p:nvPr>
            <p:ph type="body" idx="1"/>
          </p:nvPr>
        </p:nvSpPr>
        <p:spPr>
          <a:xfrm>
            <a:off x="6400800" y="2296886"/>
            <a:ext cx="5191932" cy="2556468"/>
          </a:xfrm>
        </p:spPr>
        <p:txBody>
          <a:bodyPr>
            <a:normAutofit fontScale="85000" lnSpcReduction="20000"/>
          </a:bodyPr>
          <a:lstStyle/>
          <a:p>
            <a:pPr>
              <a:lnSpc>
                <a:spcPct val="120000"/>
              </a:lnSpc>
              <a:spcBef>
                <a:spcPts val="0"/>
              </a:spcBef>
            </a:pPr>
            <a:r>
              <a:rPr lang="en-US" dirty="0"/>
              <a:t>Team Members</a:t>
            </a:r>
          </a:p>
          <a:p>
            <a:pPr>
              <a:lnSpc>
                <a:spcPct val="120000"/>
              </a:lnSpc>
              <a:spcBef>
                <a:spcPts val="0"/>
              </a:spcBef>
            </a:pPr>
            <a:r>
              <a:rPr lang="en-US" dirty="0"/>
              <a:t>1.Mann Gupta</a:t>
            </a:r>
          </a:p>
          <a:p>
            <a:pPr>
              <a:lnSpc>
                <a:spcPct val="120000"/>
              </a:lnSpc>
              <a:spcBef>
                <a:spcPts val="0"/>
              </a:spcBef>
            </a:pPr>
            <a:r>
              <a:rPr lang="en-US" dirty="0"/>
              <a:t>2.Piyush Mallick</a:t>
            </a:r>
          </a:p>
          <a:p>
            <a:pPr>
              <a:lnSpc>
                <a:spcPct val="120000"/>
              </a:lnSpc>
              <a:spcBef>
                <a:spcPts val="0"/>
              </a:spcBef>
            </a:pPr>
            <a:r>
              <a:rPr lang="en-US" dirty="0"/>
              <a:t>3.Mahi Patel</a:t>
            </a:r>
          </a:p>
          <a:p>
            <a:pPr>
              <a:lnSpc>
                <a:spcPct val="120000"/>
              </a:lnSpc>
              <a:spcBef>
                <a:spcPts val="0"/>
              </a:spcBef>
            </a:pPr>
            <a:endParaRPr lang="en-US" dirty="0"/>
          </a:p>
        </p:txBody>
      </p:sp>
      <p:sp>
        <p:nvSpPr>
          <p:cNvPr id="4" name="Date Placeholder 3"/>
          <p:cNvSpPr>
            <a:spLocks noGrp="1"/>
          </p:cNvSpPr>
          <p:nvPr>
            <p:ph type="dt" sz="half" idx="10"/>
          </p:nvPr>
        </p:nvSpPr>
        <p:spPr/>
        <p:txBody>
          <a:bodyPr/>
          <a:lstStyle/>
          <a:p>
            <a:fld id="{9A1B14C0-9C57-4BFD-9C3E-891C212384C8}" type="datetime3">
              <a:rPr lang="en-US" smtClean="0"/>
              <a:pPr/>
              <a:t>4 November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advTm="5000">
        <p14:ripple/>
      </p:transition>
    </mc:Choice>
    <mc:Fallback xmlns="">
      <p:transition spd="slow"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Presentation Outline</a:t>
            </a:r>
          </a:p>
        </p:txBody>
      </p:sp>
      <p:sp>
        <p:nvSpPr>
          <p:cNvPr id="3" name="Content Placeholder 2"/>
          <p:cNvSpPr>
            <a:spLocks noGrp="1"/>
          </p:cNvSpPr>
          <p:nvPr>
            <p:ph sz="quarter" idx="10"/>
          </p:nvPr>
        </p:nvSpPr>
        <p:spPr>
          <a:prstGeom prst="rect">
            <a:avLst/>
          </a:prstGeom>
        </p:spPr>
        <p:txBody>
          <a:bodyPr>
            <a:normAutofit fontScale="85000" lnSpcReduction="20000"/>
          </a:bodyPr>
          <a:lstStyle/>
          <a:p>
            <a:r>
              <a:rPr lang="en-US" dirty="0"/>
              <a:t>Problem Statement</a:t>
            </a:r>
          </a:p>
          <a:p>
            <a:r>
              <a:rPr lang="en-US" dirty="0"/>
              <a:t>Introduction</a:t>
            </a:r>
          </a:p>
          <a:p>
            <a:r>
              <a:rPr lang="en-US" dirty="0"/>
              <a:t>Survey of Existing Systems</a:t>
            </a:r>
          </a:p>
          <a:p>
            <a:r>
              <a:rPr lang="en-US" dirty="0"/>
              <a:t>Project Objectives</a:t>
            </a:r>
          </a:p>
          <a:p>
            <a:r>
              <a:rPr lang="en-US" dirty="0"/>
              <a:t>Requirement Analysis</a:t>
            </a:r>
          </a:p>
          <a:p>
            <a:r>
              <a:rPr lang="en-US" dirty="0"/>
              <a:t>Solution Proposed</a:t>
            </a:r>
          </a:p>
          <a:p>
            <a:r>
              <a:rPr lang="en-US" dirty="0"/>
              <a:t>Features</a:t>
            </a:r>
          </a:p>
          <a:p>
            <a:r>
              <a:rPr lang="en-US" dirty="0"/>
              <a:t>System architecture</a:t>
            </a:r>
          </a:p>
          <a:p>
            <a:r>
              <a:rPr lang="en-US" dirty="0"/>
              <a:t>User Interface</a:t>
            </a:r>
          </a:p>
          <a:p>
            <a:r>
              <a:rPr lang="en-US" dirty="0"/>
              <a:t>Testing Plan</a:t>
            </a:r>
          </a:p>
          <a:p>
            <a:r>
              <a:rPr lang="en-US" dirty="0"/>
              <a:t>The Outcome  Discussion</a:t>
            </a:r>
          </a:p>
          <a:p>
            <a:r>
              <a:rPr lang="en-US" dirty="0"/>
              <a:t>Conclusions</a:t>
            </a:r>
          </a:p>
          <a:p>
            <a:pPr>
              <a:buNone/>
            </a:pPr>
            <a:endParaRPr lang="en-US" dirty="0"/>
          </a:p>
        </p:txBody>
      </p:sp>
      <p:sp>
        <p:nvSpPr>
          <p:cNvPr id="4" name="Date Placeholder 3"/>
          <p:cNvSpPr>
            <a:spLocks noGrp="1"/>
          </p:cNvSpPr>
          <p:nvPr>
            <p:ph type="dt" sz="half" idx="2"/>
          </p:nvPr>
        </p:nvSpPr>
        <p:spPr/>
        <p:txBody>
          <a:bodyPr/>
          <a:lstStyle/>
          <a:p>
            <a:fld id="{FDF74BFE-3616-4FE3-9BB1-3C08FCC53D61}"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4</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slow" advTm="5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vert="horz" lIns="91440" tIns="45720" rIns="91440" bIns="45720" rtlCol="0" anchor="ctr">
            <a:normAutofit/>
          </a:bodyPr>
          <a:lstStyle/>
          <a:p>
            <a:pPr>
              <a:spcAft>
                <a:spcPts val="600"/>
              </a:spcAft>
            </a:pPr>
            <a:fld id="{B008B673-7C08-4512-A3B6-F8D71772C357}" type="datetime3">
              <a:rPr lang="en-US" smtClean="0"/>
              <a:pPr>
                <a:spcAft>
                  <a:spcPts val="600"/>
                </a:spcAft>
              </a:pPr>
              <a:t>4 November 2023</a:t>
            </a:fld>
            <a:endParaRPr lang="en-US"/>
          </a:p>
        </p:txBody>
      </p:sp>
      <p:sp>
        <p:nvSpPr>
          <p:cNvPr id="6" name="Footer Placeholder 5"/>
          <p:cNvSpPr>
            <a:spLocks noGrp="1"/>
          </p:cNvSpPr>
          <p:nvPr>
            <p:ph type="ftr" sz="quarter" idx="11"/>
          </p:nvPr>
        </p:nvSpPr>
        <p:spPr>
          <a:xfrm>
            <a:off x="4288665" y="6562416"/>
            <a:ext cx="3200400" cy="274320"/>
          </a:xfrm>
        </p:spPr>
        <p:txBody>
          <a:bodyPr vert="horz" lIns="91440" tIns="45720" rIns="91440" bIns="45720" rtlCol="0" anchor="ctr">
            <a:normAutofit/>
          </a:bodyPr>
          <a:lstStyle/>
          <a:p>
            <a:pPr>
              <a:spcAft>
                <a:spcPts val="600"/>
              </a:spcAft>
            </a:pPr>
            <a:r>
              <a:rPr lang="en-US" i="1" kern="1200">
                <a:latin typeface="+mn-lt"/>
                <a:ea typeface="+mn-ea"/>
                <a:cs typeface="+mn-cs"/>
              </a:rPr>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vert="horz" lIns="91440" tIns="45720" rIns="91440" bIns="45720" rtlCol="0" anchor="ctr">
            <a:normAutofit/>
          </a:bodyPr>
          <a:lstStyle/>
          <a:p>
            <a:pPr>
              <a:spcAft>
                <a:spcPts val="600"/>
              </a:spcAft>
            </a:pPr>
            <a:fld id="{9860EDB8-5305-433F-BE41-D7A86D811DB3}" type="slidenum">
              <a:rPr lang="en-US" smtClean="0"/>
              <a:pPr>
                <a:spcAft>
                  <a:spcPts val="600"/>
                </a:spcAft>
              </a:pPr>
              <a:t>5</a:t>
            </a:fld>
            <a:endParaRPr lang="en-US"/>
          </a:p>
        </p:txBody>
      </p:sp>
      <p:sp>
        <p:nvSpPr>
          <p:cNvPr id="2" name="Title 1"/>
          <p:cNvSpPr>
            <a:spLocks noGrp="1"/>
          </p:cNvSpPr>
          <p:nvPr>
            <p:ph type="title"/>
          </p:nvPr>
        </p:nvSpPr>
        <p:spPr>
          <a:xfrm>
            <a:off x="154546" y="0"/>
            <a:ext cx="11874322" cy="1300766"/>
          </a:xfrm>
        </p:spPr>
        <p:txBody>
          <a:bodyPr vert="horz" lIns="91440" tIns="45720" rIns="91440" bIns="45720" rtlCol="0" anchor="b">
            <a:normAutofit/>
          </a:bodyPr>
          <a:lstStyle/>
          <a:p>
            <a:r>
              <a:rPr lang="en-US" b="1" kern="1200">
                <a:latin typeface="Calibri" pitchFamily="34" charset="0"/>
                <a:ea typeface="+mj-ea"/>
                <a:cs typeface="Calibri" pitchFamily="34" charset="0"/>
              </a:rPr>
              <a:t>The Problem Statement</a:t>
            </a:r>
          </a:p>
        </p:txBody>
      </p:sp>
      <p:sp>
        <p:nvSpPr>
          <p:cNvPr id="17" name="TextBox 16">
            <a:extLst>
              <a:ext uri="{FF2B5EF4-FFF2-40B4-BE49-F238E27FC236}">
                <a16:creationId xmlns:a16="http://schemas.microsoft.com/office/drawing/2014/main" id="{C5D4CA24-522D-A210-83BE-E8C176739469}"/>
              </a:ext>
            </a:extLst>
          </p:cNvPr>
          <p:cNvSpPr txBox="1"/>
          <p:nvPr/>
        </p:nvSpPr>
        <p:spPr>
          <a:xfrm>
            <a:off x="652040" y="1626878"/>
            <a:ext cx="5675313" cy="4935538"/>
          </a:xfrm>
          <a:prstGeom prst="rect">
            <a:avLst/>
          </a:prstGeom>
        </p:spPr>
        <p:txBody>
          <a:bodyPr vert="horz" lIns="91440" tIns="45720" rIns="91440" bIns="45720" rtlCol="0">
            <a:normAutofit/>
          </a:bodyPr>
          <a:lstStyle/>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r>
              <a:rPr lang="en-US" sz="3200" dirty="0">
                <a:effectLst>
                  <a:outerShdw blurRad="38100" dist="38100" dir="2700000" algn="tl">
                    <a:srgbClr val="000000">
                      <a:alpha val="43137"/>
                    </a:srgbClr>
                  </a:outerShdw>
                </a:effectLst>
                <a:latin typeface="Calibri" pitchFamily="34" charset="0"/>
                <a:cs typeface="Calibri" pitchFamily="34" charset="0"/>
              </a:rPr>
              <a:t>Do you also run for your bus like this 🤨 ?</a:t>
            </a:r>
          </a:p>
        </p:txBody>
      </p:sp>
      <p:pic>
        <p:nvPicPr>
          <p:cNvPr id="9" name="Content Placeholder 8" descr="Cartoon a cartoon of a dog running towards a school bus&#10;&#10;Description automatically generated">
            <a:extLst>
              <a:ext uri="{FF2B5EF4-FFF2-40B4-BE49-F238E27FC236}">
                <a16:creationId xmlns:a16="http://schemas.microsoft.com/office/drawing/2014/main" id="{12131A11-A0AE-256B-0066-2AE608768A1E}"/>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83413" y="1546225"/>
            <a:ext cx="4856547" cy="4856547"/>
          </a:xfrm>
          <a:noFill/>
        </p:spPr>
      </p:pic>
    </p:spTree>
  </p:cSld>
  <p:clrMapOvr>
    <a:masterClrMapping/>
  </p:clrMapOvr>
  <p:transition spd="slow" advTm="5000">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4" name="Date Placeholder 3"/>
          <p:cNvSpPr>
            <a:spLocks noGrp="1"/>
          </p:cNvSpPr>
          <p:nvPr>
            <p:ph type="dt" sz="half" idx="2"/>
          </p:nvPr>
        </p:nvSpPr>
        <p:spPr/>
        <p:txBody>
          <a:bodyPr/>
          <a:lstStyle/>
          <a:p>
            <a:fld id="{9DB8A999-CF11-4185-86EF-B5FCC1230B7A}"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6</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9" name="Content Placeholder 8">
            <a:extLst>
              <a:ext uri="{FF2B5EF4-FFF2-40B4-BE49-F238E27FC236}">
                <a16:creationId xmlns:a16="http://schemas.microsoft.com/office/drawing/2014/main" id="{A3F99349-C0CA-D6A6-057A-4D2C1005868D}"/>
              </a:ext>
            </a:extLst>
          </p:cNvPr>
          <p:cNvSpPr>
            <a:spLocks noGrp="1"/>
          </p:cNvSpPr>
          <p:nvPr>
            <p:ph sz="quarter" idx="10"/>
          </p:nvPr>
        </p:nvSpPr>
        <p:spPr/>
        <p:txBody>
          <a:bodyPr/>
          <a:lstStyle/>
          <a:p>
            <a:pPr marL="0" indent="0">
              <a:buNone/>
            </a:pPr>
            <a:r>
              <a:rPr lang="en-US" dirty="0"/>
              <a:t>"Campus Connect" – a groundbreaking initiative poised to redefine transportation within our campus community.</a:t>
            </a:r>
          </a:p>
        </p:txBody>
      </p:sp>
      <p:pic>
        <p:nvPicPr>
          <p:cNvPr id="13" name="Picture 12">
            <a:extLst>
              <a:ext uri="{FF2B5EF4-FFF2-40B4-BE49-F238E27FC236}">
                <a16:creationId xmlns:a16="http://schemas.microsoft.com/office/drawing/2014/main" id="{2E1ACCD8-2562-3707-1B22-AF07ABB11A0C}"/>
              </a:ext>
            </a:extLst>
          </p:cNvPr>
          <p:cNvPicPr>
            <a:picLocks noChangeAspect="1"/>
          </p:cNvPicPr>
          <p:nvPr/>
        </p:nvPicPr>
        <p:blipFill>
          <a:blip r:embed="rId4"/>
          <a:stretch>
            <a:fillRect/>
          </a:stretch>
        </p:blipFill>
        <p:spPr>
          <a:xfrm rot="5400000">
            <a:off x="7271972" y="2081578"/>
            <a:ext cx="3630893" cy="4838165"/>
          </a:xfrm>
          <a:prstGeom prst="rect">
            <a:avLst/>
          </a:prstGeom>
        </p:spPr>
      </p:pic>
      <p:pic>
        <p:nvPicPr>
          <p:cNvPr id="3" name="WhatsApp Video 2023-10-12 at 01.06.59_49f9c374">
            <a:hlinkClick r:id="" action="ppaction://media"/>
            <a:extLst>
              <a:ext uri="{FF2B5EF4-FFF2-40B4-BE49-F238E27FC236}">
                <a16:creationId xmlns:a16="http://schemas.microsoft.com/office/drawing/2014/main" id="{38FC513E-278E-AFC2-BA76-9AC56E172B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448" y="2254844"/>
            <a:ext cx="5258959" cy="40612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of Existing Systems</a:t>
            </a:r>
          </a:p>
        </p:txBody>
      </p:sp>
      <p:pic>
        <p:nvPicPr>
          <p:cNvPr id="8" name="Content Placeholder 7" descr="A table of black and white text">
            <a:extLst>
              <a:ext uri="{FF2B5EF4-FFF2-40B4-BE49-F238E27FC236}">
                <a16:creationId xmlns:a16="http://schemas.microsoft.com/office/drawing/2014/main" id="{A61FF724-51BF-85A6-416E-3E8AA51A31B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15211" y="1419225"/>
            <a:ext cx="10434570" cy="4956421"/>
          </a:xfrm>
          <a:prstGeom prst="rect">
            <a:avLst/>
          </a:prstGeom>
        </p:spPr>
      </p:pic>
      <p:sp>
        <p:nvSpPr>
          <p:cNvPr id="4" name="Date Placeholder 3"/>
          <p:cNvSpPr>
            <a:spLocks noGrp="1"/>
          </p:cNvSpPr>
          <p:nvPr>
            <p:ph type="dt" sz="half" idx="2"/>
          </p:nvPr>
        </p:nvSpPr>
        <p:spPr/>
        <p:txBody>
          <a:bodyPr/>
          <a:lstStyle/>
          <a:p>
            <a:fld id="{536549DB-313F-474C-8429-8661589D02E3}"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7</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med" advTm="500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anchor="ctr">
            <a:normAutofit/>
          </a:bodyPr>
          <a:lstStyle/>
          <a:p>
            <a:pPr>
              <a:spcAft>
                <a:spcPts val="600"/>
              </a:spcAft>
            </a:pPr>
            <a:fld id="{B5199DD8-BD4A-4CFD-B98A-9353AD2577AB}" type="datetime3">
              <a:rPr lang="en-US" smtClean="0"/>
              <a:pPr>
                <a:spcAft>
                  <a:spcPts val="600"/>
                </a:spcAft>
              </a:pPr>
              <a:t>4 November 2023</a:t>
            </a:fld>
            <a:endParaRPr lang="en-US"/>
          </a:p>
        </p:txBody>
      </p:sp>
      <p:sp>
        <p:nvSpPr>
          <p:cNvPr id="6" name="Footer Placeholder 5"/>
          <p:cNvSpPr>
            <a:spLocks noGrp="1"/>
          </p:cNvSpPr>
          <p:nvPr>
            <p:ph type="ftr" sz="quarter" idx="11"/>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8</a:t>
            </a:fld>
            <a:endParaRPr lang="en-US"/>
          </a:p>
        </p:txBody>
      </p:sp>
      <p:sp>
        <p:nvSpPr>
          <p:cNvPr id="2" name="Title 1"/>
          <p:cNvSpPr>
            <a:spLocks noGrp="1"/>
          </p:cNvSpPr>
          <p:nvPr>
            <p:ph type="title"/>
          </p:nvPr>
        </p:nvSpPr>
        <p:spPr>
          <a:xfrm>
            <a:off x="154546" y="0"/>
            <a:ext cx="11874322" cy="1300766"/>
          </a:xfrm>
        </p:spPr>
        <p:txBody>
          <a:bodyPr anchor="b">
            <a:normAutofit/>
          </a:bodyPr>
          <a:lstStyle/>
          <a:p>
            <a:r>
              <a:rPr lang="en-US" dirty="0"/>
              <a:t>Objectives</a:t>
            </a:r>
          </a:p>
        </p:txBody>
      </p:sp>
      <p:sp>
        <p:nvSpPr>
          <p:cNvPr id="3" name="Content Placeholder 2"/>
          <p:cNvSpPr>
            <a:spLocks noGrp="1"/>
          </p:cNvSpPr>
          <p:nvPr>
            <p:ph sz="quarter" idx="13"/>
          </p:nvPr>
        </p:nvSpPr>
        <p:spPr>
          <a:xfrm>
            <a:off x="255307" y="1546225"/>
            <a:ext cx="5675313" cy="4935538"/>
          </a:xfrm>
        </p:spPr>
        <p:txBody>
          <a:bodyPr>
            <a:normAutofit/>
          </a:bodyPr>
          <a:lstStyle/>
          <a:p>
            <a:r>
              <a:rPr lang="en-US" sz="2700" dirty="0"/>
              <a:t>To implement Real Time Bus Tracking.</a:t>
            </a:r>
          </a:p>
          <a:p>
            <a:r>
              <a:rPr lang="en-US" sz="2700" dirty="0"/>
              <a:t>To Develop user friend mobile app</a:t>
            </a:r>
          </a:p>
          <a:p>
            <a:r>
              <a:rPr lang="en-US" sz="2700" dirty="0"/>
              <a:t>To Create notification System</a:t>
            </a:r>
          </a:p>
          <a:p>
            <a:r>
              <a:rPr lang="en-US" sz="2700" dirty="0"/>
              <a:t>To implement Additional features like:-</a:t>
            </a:r>
          </a:p>
          <a:p>
            <a:pPr lvl="1"/>
            <a:r>
              <a:rPr lang="en-US" sz="2700" dirty="0"/>
              <a:t>Merge Routes</a:t>
            </a:r>
          </a:p>
          <a:p>
            <a:pPr lvl="1"/>
            <a:r>
              <a:rPr lang="en-US" sz="2700" dirty="0"/>
              <a:t>Feedback System</a:t>
            </a:r>
          </a:p>
          <a:p>
            <a:pPr lvl="1"/>
            <a:r>
              <a:rPr lang="en-US" sz="2700" b="1" dirty="0"/>
              <a:t>Device Compatibility</a:t>
            </a:r>
          </a:p>
        </p:txBody>
      </p:sp>
      <p:pic>
        <p:nvPicPr>
          <p:cNvPr id="10" name="Picture 9" descr="A green logo with two horns&#10;&#10;Description automatically generated">
            <a:extLst>
              <a:ext uri="{FF2B5EF4-FFF2-40B4-BE49-F238E27FC236}">
                <a16:creationId xmlns:a16="http://schemas.microsoft.com/office/drawing/2014/main" id="{57642C44-CF5C-9AEC-17C3-4ED555A7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507" y="3367493"/>
            <a:ext cx="3114270" cy="3114270"/>
          </a:xfrm>
          <a:prstGeom prst="rect">
            <a:avLst/>
          </a:prstGeom>
        </p:spPr>
      </p:pic>
      <p:pic>
        <p:nvPicPr>
          <p:cNvPr id="2052" name="Picture 4" descr="Apple Official Logo transparent PNG - StickPNG">
            <a:extLst>
              <a:ext uri="{FF2B5EF4-FFF2-40B4-BE49-F238E27FC236}">
                <a16:creationId xmlns:a16="http://schemas.microsoft.com/office/drawing/2014/main" id="{B06CC37E-3CDA-2325-CF07-D6A5AC468D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947" y="1924201"/>
            <a:ext cx="2007389" cy="200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000">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p>
        </p:txBody>
      </p:sp>
      <p:sp>
        <p:nvSpPr>
          <p:cNvPr id="3" name="Content Placeholder 2"/>
          <p:cNvSpPr>
            <a:spLocks noGrp="1"/>
          </p:cNvSpPr>
          <p:nvPr>
            <p:ph sz="quarter" idx="10"/>
          </p:nvPr>
        </p:nvSpPr>
        <p:spPr>
          <a:prstGeom prst="rect">
            <a:avLst/>
          </a:prstGeom>
        </p:spPr>
        <p:txBody>
          <a:bodyPr/>
          <a:lstStyle/>
          <a:p>
            <a:r>
              <a:rPr lang="en-US" dirty="0"/>
              <a:t>Functional Requirements:-</a:t>
            </a:r>
          </a:p>
          <a:p>
            <a:pPr lvl="1"/>
            <a:r>
              <a:rPr lang="en-US" dirty="0"/>
              <a:t>Real Time Bus Tracking System</a:t>
            </a:r>
          </a:p>
          <a:p>
            <a:pPr lvl="1"/>
            <a:r>
              <a:rPr lang="en-US" dirty="0"/>
              <a:t>Notification System</a:t>
            </a:r>
          </a:p>
          <a:p>
            <a:pPr lvl="1"/>
            <a:r>
              <a:rPr lang="en-US" dirty="0"/>
              <a:t>Feedback system</a:t>
            </a:r>
          </a:p>
          <a:p>
            <a:pPr lvl="1"/>
            <a:r>
              <a:rPr lang="en-US" dirty="0"/>
              <a:t>Mobile app</a:t>
            </a:r>
          </a:p>
          <a:p>
            <a:r>
              <a:rPr lang="en-US" dirty="0"/>
              <a:t>Non-Functional Requirement:-s:-</a:t>
            </a:r>
          </a:p>
          <a:p>
            <a:pPr lvl="1"/>
            <a:r>
              <a:rPr lang="en-US" dirty="0"/>
              <a:t>Scalability</a:t>
            </a:r>
          </a:p>
          <a:p>
            <a:pPr lvl="1"/>
            <a:r>
              <a:rPr lang="en-US" dirty="0"/>
              <a:t>Compatibility</a:t>
            </a:r>
          </a:p>
          <a:p>
            <a:pPr lvl="1"/>
            <a:r>
              <a:rPr lang="en-US" dirty="0"/>
              <a:t>Maintainability</a:t>
            </a:r>
          </a:p>
          <a:p>
            <a:pPr lvl="1"/>
            <a:endParaRPr lang="en-US" dirty="0"/>
          </a:p>
          <a:p>
            <a:pPr marL="457200" lvl="1" indent="0">
              <a:buNone/>
            </a:pPr>
            <a:endParaRPr lang="en-US" dirty="0"/>
          </a:p>
        </p:txBody>
      </p:sp>
      <p:sp>
        <p:nvSpPr>
          <p:cNvPr id="4" name="Date Placeholder 3"/>
          <p:cNvSpPr>
            <a:spLocks noGrp="1"/>
          </p:cNvSpPr>
          <p:nvPr>
            <p:ph type="dt" sz="half" idx="2"/>
          </p:nvPr>
        </p:nvSpPr>
        <p:spPr/>
        <p:txBody>
          <a:bodyPr/>
          <a:lstStyle/>
          <a:p>
            <a:fld id="{0673EE94-23FD-4634-B22A-DDFE7C35FD25}" type="datetime3">
              <a:rPr lang="en-US" smtClean="0"/>
              <a:pPr/>
              <a:t>4 November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8" name="Picture 7" descr="A road with a map and red pin pointers&#10;&#10;Description automatically generated">
            <a:extLst>
              <a:ext uri="{FF2B5EF4-FFF2-40B4-BE49-F238E27FC236}">
                <a16:creationId xmlns:a16="http://schemas.microsoft.com/office/drawing/2014/main" id="{EAD4EA54-29C3-B416-22FC-4873C55DC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525" y="2039096"/>
            <a:ext cx="6143063" cy="3871546"/>
          </a:xfrm>
          <a:prstGeom prst="rect">
            <a:avLst/>
          </a:prstGeom>
        </p:spPr>
      </p:pic>
      <p:pic>
        <p:nvPicPr>
          <p:cNvPr id="10" name="Picture 9">
            <a:extLst>
              <a:ext uri="{FF2B5EF4-FFF2-40B4-BE49-F238E27FC236}">
                <a16:creationId xmlns:a16="http://schemas.microsoft.com/office/drawing/2014/main" id="{B6DDCCE7-5129-729B-2386-7444357AEA87}"/>
              </a:ext>
            </a:extLst>
          </p:cNvPr>
          <p:cNvPicPr>
            <a:picLocks noChangeAspect="1"/>
          </p:cNvPicPr>
          <p:nvPr/>
        </p:nvPicPr>
        <p:blipFill>
          <a:blip r:embed="rId3"/>
          <a:stretch>
            <a:fillRect/>
          </a:stretch>
        </p:blipFill>
        <p:spPr>
          <a:xfrm>
            <a:off x="5651947" y="1921416"/>
            <a:ext cx="1837118" cy="1386177"/>
          </a:xfrm>
          <a:prstGeom prst="rect">
            <a:avLst/>
          </a:prstGeom>
        </p:spPr>
      </p:pic>
      <p:pic>
        <p:nvPicPr>
          <p:cNvPr id="12" name="Picture 11">
            <a:extLst>
              <a:ext uri="{FF2B5EF4-FFF2-40B4-BE49-F238E27FC236}">
                <a16:creationId xmlns:a16="http://schemas.microsoft.com/office/drawing/2014/main" id="{89D138DF-CA43-798E-0227-F5B3AC8E6F1B}"/>
              </a:ext>
            </a:extLst>
          </p:cNvPr>
          <p:cNvPicPr>
            <a:picLocks noChangeAspect="1"/>
          </p:cNvPicPr>
          <p:nvPr/>
        </p:nvPicPr>
        <p:blipFill>
          <a:blip r:embed="rId3"/>
          <a:stretch>
            <a:fillRect/>
          </a:stretch>
        </p:blipFill>
        <p:spPr>
          <a:xfrm>
            <a:off x="5428525" y="3307592"/>
            <a:ext cx="3507131" cy="667277"/>
          </a:xfrm>
          <a:prstGeom prst="rect">
            <a:avLst/>
          </a:prstGeom>
        </p:spPr>
      </p:pic>
      <p:pic>
        <p:nvPicPr>
          <p:cNvPr id="16" name="Picture 15">
            <a:extLst>
              <a:ext uri="{FF2B5EF4-FFF2-40B4-BE49-F238E27FC236}">
                <a16:creationId xmlns:a16="http://schemas.microsoft.com/office/drawing/2014/main" id="{3829AF15-A169-5AF2-31E8-E8A5CC0539FE}"/>
              </a:ext>
            </a:extLst>
          </p:cNvPr>
          <p:cNvPicPr>
            <a:picLocks noChangeAspect="1"/>
          </p:cNvPicPr>
          <p:nvPr/>
        </p:nvPicPr>
        <p:blipFill>
          <a:blip r:embed="rId3"/>
          <a:stretch>
            <a:fillRect/>
          </a:stretch>
        </p:blipFill>
        <p:spPr>
          <a:xfrm>
            <a:off x="5629761" y="5381041"/>
            <a:ext cx="6025945" cy="66727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peelOff"/>
      </p:transition>
    </mc:Choice>
    <mc:Fallback xmlns="">
      <p:transition spd="slow" advTm="5000">
        <p:fade/>
      </p:transition>
    </mc:Fallback>
  </mc:AlternateContent>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12546</TotalTime>
  <Words>502</Words>
  <Application>Microsoft Office PowerPoint</Application>
  <PresentationFormat>Widescreen</PresentationFormat>
  <Paragraphs>157</Paragraphs>
  <Slides>23</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Black</vt:lpstr>
      <vt:lpstr>Calibri</vt:lpstr>
      <vt:lpstr>Courier New</vt:lpstr>
      <vt:lpstr>Lucida Console</vt:lpstr>
      <vt:lpstr>Segoe UI</vt:lpstr>
      <vt:lpstr>Söhne</vt:lpstr>
      <vt:lpstr>Wingdings</vt:lpstr>
      <vt:lpstr>WelcomeDoc</vt:lpstr>
      <vt:lpstr>PowerPoint Presentation</vt:lpstr>
      <vt:lpstr>Campus Connect</vt:lpstr>
      <vt:lpstr>Supervised by: Prof. Sushma Khatri</vt:lpstr>
      <vt:lpstr>Project Presentation Outline</vt:lpstr>
      <vt:lpstr>The Problem Statement</vt:lpstr>
      <vt:lpstr>Introduction </vt:lpstr>
      <vt:lpstr>Survey of Existing Systems</vt:lpstr>
      <vt:lpstr>Objectives</vt:lpstr>
      <vt:lpstr>Requirement Analysis</vt:lpstr>
      <vt:lpstr>Solution Proposed</vt:lpstr>
      <vt:lpstr>Features</vt:lpstr>
      <vt:lpstr>Features</vt:lpstr>
      <vt:lpstr>Features</vt:lpstr>
      <vt:lpstr>Features</vt:lpstr>
      <vt:lpstr>System Architecture</vt:lpstr>
      <vt:lpstr>User Interface</vt:lpstr>
      <vt:lpstr>Testing Plans</vt:lpstr>
      <vt:lpstr>Testing Plans</vt:lpstr>
      <vt:lpstr>The Outcome</vt:lpstr>
      <vt:lpstr>Conclusion</vt:lpstr>
      <vt:lpstr>Acknowledgment</vt:lpstr>
      <vt:lpstr>PowerPoint Presentation</vt:lpstr>
      <vt:lpstr>PowerPoint Presentation</vt:lpstr>
    </vt:vector>
  </TitlesOfParts>
  <Manager>Dr Kamal Kumar Sethi</Manager>
  <Company>Acropolis Institute, Indore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 Format</dc:title>
  <dc:subject>PPT Presentation</dc:subject>
  <dc:creator>Dr Kamal Kumar Sethi</dc:creator>
  <cp:keywords/>
  <cp:lastModifiedBy>Mann Gupta</cp:lastModifiedBy>
  <cp:revision>43</cp:revision>
  <dcterms:created xsi:type="dcterms:W3CDTF">2014-03-28T16:17:36Z</dcterms:created>
  <dcterms:modified xsi:type="dcterms:W3CDTF">2023-11-04T13:51:18Z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